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0071100" cy="7912100"/>
  <p:notesSz cx="6858000" cy="9144000"/>
  <p:embeddedFontLst>
    <p:embeddedFont>
      <p:font typeface="KG Primary Penmanship" charset="1" panose="02000506000000020003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8B6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75345" y="41895"/>
            <a:ext cx="7728507" cy="7728507"/>
          </a:xfrm>
          <a:custGeom>
            <a:avLst/>
            <a:gdLst/>
            <a:ahLst/>
            <a:cxnLst/>
            <a:rect r="r" b="b" t="t" l="l"/>
            <a:pathLst>
              <a:path h="7728507" w="7728507">
                <a:moveTo>
                  <a:pt x="0" y="0"/>
                </a:moveTo>
                <a:lnTo>
                  <a:pt x="7728507" y="0"/>
                </a:lnTo>
                <a:lnTo>
                  <a:pt x="7728507" y="7728508"/>
                </a:lnTo>
                <a:lnTo>
                  <a:pt x="0" y="77285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0">
            <a:off x="3110656" y="839018"/>
            <a:ext cx="7728507" cy="7728507"/>
          </a:xfrm>
          <a:custGeom>
            <a:avLst/>
            <a:gdLst/>
            <a:ahLst/>
            <a:cxnLst/>
            <a:rect r="r" b="b" t="t" l="l"/>
            <a:pathLst>
              <a:path h="7728507" w="7728507">
                <a:moveTo>
                  <a:pt x="7728507" y="7728507"/>
                </a:moveTo>
                <a:lnTo>
                  <a:pt x="0" y="7728507"/>
                </a:lnTo>
                <a:lnTo>
                  <a:pt x="0" y="0"/>
                </a:lnTo>
                <a:lnTo>
                  <a:pt x="7728507" y="0"/>
                </a:lnTo>
                <a:lnTo>
                  <a:pt x="7728507" y="7728507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42227" y="729769"/>
            <a:ext cx="9395546" cy="6460461"/>
            <a:chOff x="0" y="0"/>
            <a:chExt cx="3571586" cy="245585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571585" cy="2455854"/>
            </a:xfrm>
            <a:custGeom>
              <a:avLst/>
              <a:gdLst/>
              <a:ahLst/>
              <a:cxnLst/>
              <a:rect r="r" b="b" t="t" l="l"/>
              <a:pathLst>
                <a:path h="2455854" w="3571585">
                  <a:moveTo>
                    <a:pt x="28840" y="0"/>
                  </a:moveTo>
                  <a:lnTo>
                    <a:pt x="3542745" y="0"/>
                  </a:lnTo>
                  <a:cubicBezTo>
                    <a:pt x="3558673" y="0"/>
                    <a:pt x="3571585" y="12912"/>
                    <a:pt x="3571585" y="28840"/>
                  </a:cubicBezTo>
                  <a:lnTo>
                    <a:pt x="3571585" y="2427014"/>
                  </a:lnTo>
                  <a:cubicBezTo>
                    <a:pt x="3571585" y="2442942"/>
                    <a:pt x="3558673" y="2455854"/>
                    <a:pt x="3542745" y="2455854"/>
                  </a:cubicBezTo>
                  <a:lnTo>
                    <a:pt x="28840" y="2455854"/>
                  </a:lnTo>
                  <a:cubicBezTo>
                    <a:pt x="21191" y="2455854"/>
                    <a:pt x="13856" y="2452816"/>
                    <a:pt x="8447" y="2447407"/>
                  </a:cubicBezTo>
                  <a:cubicBezTo>
                    <a:pt x="3038" y="2441999"/>
                    <a:pt x="0" y="2434663"/>
                    <a:pt x="0" y="2427014"/>
                  </a:cubicBezTo>
                  <a:lnTo>
                    <a:pt x="0" y="28840"/>
                  </a:lnTo>
                  <a:cubicBezTo>
                    <a:pt x="0" y="12912"/>
                    <a:pt x="12912" y="0"/>
                    <a:pt x="2884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28575"/>
              <a:ext cx="3571586" cy="2484429"/>
            </a:xfrm>
            <a:prstGeom prst="rect">
              <a:avLst/>
            </a:prstGeom>
          </p:spPr>
          <p:txBody>
            <a:bodyPr anchor="ctr" rtlCol="false" tIns="47892" lIns="47892" bIns="47892" rIns="47892"/>
            <a:lstStyle/>
            <a:p>
              <a:pPr algn="ctr">
                <a:lnSpc>
                  <a:spcPts val="1847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591649" y="3950488"/>
            <a:ext cx="4118288" cy="7511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12"/>
              </a:lnSpc>
            </a:pPr>
            <a:r>
              <a:rPr lang="en-US" sz="4366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Tony Marroquín</a:t>
            </a:r>
          </a:p>
        </p:txBody>
      </p:sp>
      <p:sp>
        <p:nvSpPr>
          <p:cNvPr name="AutoShape 8" id="8"/>
          <p:cNvSpPr/>
          <p:nvPr/>
        </p:nvSpPr>
        <p:spPr>
          <a:xfrm>
            <a:off x="1591649" y="4681721"/>
            <a:ext cx="3840052" cy="0"/>
          </a:xfrm>
          <a:prstGeom prst="line">
            <a:avLst/>
          </a:prstGeom>
          <a:ln cap="rnd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9" id="9"/>
          <p:cNvSpPr/>
          <p:nvPr/>
        </p:nvSpPr>
        <p:spPr>
          <a:xfrm>
            <a:off x="2416801" y="6580630"/>
            <a:ext cx="2149448" cy="0"/>
          </a:xfrm>
          <a:prstGeom prst="line">
            <a:avLst/>
          </a:prstGeom>
          <a:ln cap="rnd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0" id="10"/>
          <p:cNvSpPr/>
          <p:nvPr/>
        </p:nvSpPr>
        <p:spPr>
          <a:xfrm flipH="false" flipV="false" rot="-4817703">
            <a:off x="7319477" y="-1358348"/>
            <a:ext cx="4541039" cy="3698883"/>
          </a:xfrm>
          <a:custGeom>
            <a:avLst/>
            <a:gdLst/>
            <a:ahLst/>
            <a:cxnLst/>
            <a:rect r="r" b="b" t="t" l="l"/>
            <a:pathLst>
              <a:path h="3698883" w="4541039">
                <a:moveTo>
                  <a:pt x="0" y="0"/>
                </a:moveTo>
                <a:lnTo>
                  <a:pt x="4541039" y="0"/>
                </a:lnTo>
                <a:lnTo>
                  <a:pt x="4541039" y="3698883"/>
                </a:lnTo>
                <a:lnTo>
                  <a:pt x="0" y="36988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6500031" y="4695288"/>
            <a:ext cx="474879" cy="474879"/>
          </a:xfrm>
          <a:custGeom>
            <a:avLst/>
            <a:gdLst/>
            <a:ahLst/>
            <a:cxnLst/>
            <a:rect r="r" b="b" t="t" l="l"/>
            <a:pathLst>
              <a:path h="474879" w="474879">
                <a:moveTo>
                  <a:pt x="0" y="0"/>
                </a:moveTo>
                <a:lnTo>
                  <a:pt x="474879" y="0"/>
                </a:lnTo>
                <a:lnTo>
                  <a:pt x="474879" y="474879"/>
                </a:lnTo>
                <a:lnTo>
                  <a:pt x="0" y="47487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7249254" y="1109091"/>
            <a:ext cx="607816" cy="607816"/>
          </a:xfrm>
          <a:custGeom>
            <a:avLst/>
            <a:gdLst/>
            <a:ahLst/>
            <a:cxnLst/>
            <a:rect r="r" b="b" t="t" l="l"/>
            <a:pathLst>
              <a:path h="607816" w="607816">
                <a:moveTo>
                  <a:pt x="0" y="0"/>
                </a:moveTo>
                <a:lnTo>
                  <a:pt x="607816" y="0"/>
                </a:lnTo>
                <a:lnTo>
                  <a:pt x="607816" y="607816"/>
                </a:lnTo>
                <a:lnTo>
                  <a:pt x="0" y="60781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8875354" y="2598051"/>
            <a:ext cx="385093" cy="385093"/>
          </a:xfrm>
          <a:custGeom>
            <a:avLst/>
            <a:gdLst/>
            <a:ahLst/>
            <a:cxnLst/>
            <a:rect r="r" b="b" t="t" l="l"/>
            <a:pathLst>
              <a:path h="385093" w="385093">
                <a:moveTo>
                  <a:pt x="0" y="0"/>
                </a:moveTo>
                <a:lnTo>
                  <a:pt x="385092" y="0"/>
                </a:lnTo>
                <a:lnTo>
                  <a:pt x="385092" y="385093"/>
                </a:lnTo>
                <a:lnTo>
                  <a:pt x="0" y="3850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98969" y="5300393"/>
            <a:ext cx="601102" cy="601102"/>
          </a:xfrm>
          <a:custGeom>
            <a:avLst/>
            <a:gdLst/>
            <a:ahLst/>
            <a:cxnLst/>
            <a:rect r="r" b="b" t="t" l="l"/>
            <a:pathLst>
              <a:path h="601102" w="601102">
                <a:moveTo>
                  <a:pt x="0" y="0"/>
                </a:moveTo>
                <a:lnTo>
                  <a:pt x="601102" y="0"/>
                </a:lnTo>
                <a:lnTo>
                  <a:pt x="601102" y="601102"/>
                </a:lnTo>
                <a:lnTo>
                  <a:pt x="0" y="6011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6433837" y="4399638"/>
            <a:ext cx="303634" cy="303634"/>
          </a:xfrm>
          <a:custGeom>
            <a:avLst/>
            <a:gdLst/>
            <a:ahLst/>
            <a:cxnLst/>
            <a:rect r="r" b="b" t="t" l="l"/>
            <a:pathLst>
              <a:path h="303634" w="303634">
                <a:moveTo>
                  <a:pt x="0" y="0"/>
                </a:moveTo>
                <a:lnTo>
                  <a:pt x="303633" y="0"/>
                </a:lnTo>
                <a:lnTo>
                  <a:pt x="303633" y="303633"/>
                </a:lnTo>
                <a:lnTo>
                  <a:pt x="0" y="30363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058864" y="1976684"/>
            <a:ext cx="4905621" cy="19093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615"/>
              </a:lnSpc>
            </a:pPr>
            <a:r>
              <a:rPr lang="en-US" sz="11153">
                <a:solidFill>
                  <a:srgbClr val="FAC068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DIPLOMA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5411551" y="2303832"/>
            <a:ext cx="303821" cy="303821"/>
          </a:xfrm>
          <a:custGeom>
            <a:avLst/>
            <a:gdLst/>
            <a:ahLst/>
            <a:cxnLst/>
            <a:rect r="r" b="b" t="t" l="l"/>
            <a:pathLst>
              <a:path h="303821" w="303821">
                <a:moveTo>
                  <a:pt x="0" y="0"/>
                </a:moveTo>
                <a:lnTo>
                  <a:pt x="303821" y="0"/>
                </a:lnTo>
                <a:lnTo>
                  <a:pt x="303821" y="303821"/>
                </a:lnTo>
                <a:lnTo>
                  <a:pt x="0" y="30382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058864" y="3354323"/>
            <a:ext cx="341807" cy="341807"/>
          </a:xfrm>
          <a:custGeom>
            <a:avLst/>
            <a:gdLst/>
            <a:ahLst/>
            <a:cxnLst/>
            <a:rect r="r" b="b" t="t" l="l"/>
            <a:pathLst>
              <a:path h="341807" w="341807">
                <a:moveTo>
                  <a:pt x="0" y="0"/>
                </a:moveTo>
                <a:lnTo>
                  <a:pt x="341807" y="0"/>
                </a:lnTo>
                <a:lnTo>
                  <a:pt x="341807" y="341807"/>
                </a:lnTo>
                <a:lnTo>
                  <a:pt x="0" y="34180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058864" y="3179636"/>
            <a:ext cx="174687" cy="174687"/>
          </a:xfrm>
          <a:custGeom>
            <a:avLst/>
            <a:gdLst/>
            <a:ahLst/>
            <a:cxnLst/>
            <a:rect r="r" b="b" t="t" l="l"/>
            <a:pathLst>
              <a:path h="174687" w="174687">
                <a:moveTo>
                  <a:pt x="0" y="0"/>
                </a:moveTo>
                <a:lnTo>
                  <a:pt x="174687" y="0"/>
                </a:lnTo>
                <a:lnTo>
                  <a:pt x="174687" y="174687"/>
                </a:lnTo>
                <a:lnTo>
                  <a:pt x="0" y="17468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5628028" y="2554886"/>
            <a:ext cx="174687" cy="174687"/>
          </a:xfrm>
          <a:custGeom>
            <a:avLst/>
            <a:gdLst/>
            <a:ahLst/>
            <a:cxnLst/>
            <a:rect r="r" b="b" t="t" l="l"/>
            <a:pathLst>
              <a:path h="174687" w="174687">
                <a:moveTo>
                  <a:pt x="0" y="0"/>
                </a:moveTo>
                <a:lnTo>
                  <a:pt x="174687" y="0"/>
                </a:lnTo>
                <a:lnTo>
                  <a:pt x="174687" y="174687"/>
                </a:lnTo>
                <a:lnTo>
                  <a:pt x="0" y="17468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-1391782">
            <a:off x="-88015" y="5719132"/>
            <a:ext cx="1950859" cy="2268440"/>
          </a:xfrm>
          <a:custGeom>
            <a:avLst/>
            <a:gdLst/>
            <a:ahLst/>
            <a:cxnLst/>
            <a:rect r="r" b="b" t="t" l="l"/>
            <a:pathLst>
              <a:path h="2268440" w="1950859">
                <a:moveTo>
                  <a:pt x="0" y="0"/>
                </a:moveTo>
                <a:lnTo>
                  <a:pt x="1950858" y="0"/>
                </a:lnTo>
                <a:lnTo>
                  <a:pt x="1950858" y="2268440"/>
                </a:lnTo>
                <a:lnTo>
                  <a:pt x="0" y="226844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601783" y="6810909"/>
            <a:ext cx="601102" cy="601102"/>
          </a:xfrm>
          <a:custGeom>
            <a:avLst/>
            <a:gdLst/>
            <a:ahLst/>
            <a:cxnLst/>
            <a:rect r="r" b="b" t="t" l="l"/>
            <a:pathLst>
              <a:path h="601102" w="601102">
                <a:moveTo>
                  <a:pt x="0" y="0"/>
                </a:moveTo>
                <a:lnTo>
                  <a:pt x="601102" y="0"/>
                </a:lnTo>
                <a:lnTo>
                  <a:pt x="601102" y="601102"/>
                </a:lnTo>
                <a:lnTo>
                  <a:pt x="0" y="6011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7336860" y="2833780"/>
            <a:ext cx="2608489" cy="3766771"/>
          </a:xfrm>
          <a:custGeom>
            <a:avLst/>
            <a:gdLst/>
            <a:ahLst/>
            <a:cxnLst/>
            <a:rect r="r" b="b" t="t" l="l"/>
            <a:pathLst>
              <a:path h="3766771" w="2608489">
                <a:moveTo>
                  <a:pt x="0" y="0"/>
                </a:moveTo>
                <a:lnTo>
                  <a:pt x="2608489" y="0"/>
                </a:lnTo>
                <a:lnTo>
                  <a:pt x="2608489" y="3766772"/>
                </a:lnTo>
                <a:lnTo>
                  <a:pt x="0" y="376677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5517426" y="3154721"/>
            <a:ext cx="2650865" cy="3766771"/>
          </a:xfrm>
          <a:custGeom>
            <a:avLst/>
            <a:gdLst/>
            <a:ahLst/>
            <a:cxnLst/>
            <a:rect r="r" b="b" t="t" l="l"/>
            <a:pathLst>
              <a:path h="3766771" w="2650865">
                <a:moveTo>
                  <a:pt x="0" y="0"/>
                </a:moveTo>
                <a:lnTo>
                  <a:pt x="2650865" y="0"/>
                </a:lnTo>
                <a:lnTo>
                  <a:pt x="2650865" y="3766771"/>
                </a:lnTo>
                <a:lnTo>
                  <a:pt x="0" y="376677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633110" y="762818"/>
            <a:ext cx="6341799" cy="5788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85"/>
              </a:lnSpc>
            </a:pPr>
            <a:r>
              <a:rPr lang="en-US" sz="3346">
                <a:solidFill>
                  <a:srgbClr val="004AAD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Nombre del centro educativo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2020411" y="1673665"/>
            <a:ext cx="2982527" cy="3912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3"/>
              </a:lnSpc>
            </a:pPr>
            <a:r>
              <a:rPr lang="en-US" sz="2224">
                <a:solidFill>
                  <a:srgbClr val="004AAD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Otorga el presente: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3933209" y="6910159"/>
            <a:ext cx="2159974" cy="2800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55"/>
              </a:lnSpc>
            </a:pPr>
            <a:r>
              <a:rPr lang="en-US" sz="1610">
                <a:solidFill>
                  <a:srgbClr val="004AAD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www.maestrosmagicos.com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058864" y="4160187"/>
            <a:ext cx="456119" cy="3912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3"/>
              </a:lnSpc>
            </a:pPr>
            <a:r>
              <a:rPr lang="en-US" sz="2224">
                <a:solidFill>
                  <a:srgbClr val="004AAD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a: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206024" y="5068017"/>
            <a:ext cx="4611301" cy="7514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34"/>
              </a:lnSpc>
            </a:pPr>
            <a:r>
              <a:rPr lang="en-US" sz="2149">
                <a:solidFill>
                  <a:srgbClr val="004AAD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Por haber concluido satisfactoriamente sus estudios de </a:t>
            </a:r>
          </a:p>
          <a:p>
            <a:pPr algn="ctr">
              <a:lnSpc>
                <a:spcPts val="1934"/>
              </a:lnSpc>
            </a:pPr>
            <a:r>
              <a:rPr lang="en-US" sz="2149">
                <a:solidFill>
                  <a:srgbClr val="004AAD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EDUCACIÓN PARVULARIA.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206024" y="6648177"/>
            <a:ext cx="4611301" cy="2733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34"/>
              </a:lnSpc>
            </a:pPr>
            <a:r>
              <a:rPr lang="en-US" sz="214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Msc. Tony Marroquín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DAGVG4cFFeE</dc:identifier>
  <dcterms:modified xsi:type="dcterms:W3CDTF">2011-08-01T06:04:30Z</dcterms:modified>
  <cp:revision>1</cp:revision>
  <dc:title>Diseños de diplomas_Tony Marroquín</dc:title>
</cp:coreProperties>
</file>