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071100" cy="7912100"/>
  <p:notesSz cx="6858000" cy="9144000"/>
  <p:embeddedFontLst>
    <p:embeddedFont>
      <p:font typeface="Londrina Solid Heavy" charset="1" panose="00000A00000000000000"/>
      <p:regular r:id="rId7"/>
    </p:embeddedFont>
    <p:embeddedFont>
      <p:font typeface="Jua" charset="1" panose="00000000000000000000"/>
      <p:regular r:id="rId8"/>
    </p:embeddedFont>
    <p:embeddedFont>
      <p:font typeface="Sweet Apricot" charset="1" panose="00000000000000000000"/>
      <p:regular r:id="rId9"/>
    </p:embeddedFont>
    <p:embeddedFont>
      <p:font typeface="Etna Sans Serif" charset="1" panose="02000600000000000000"/>
      <p:regular r:id="rId10"/>
    </p:embeddedFont>
    <p:embeddedFont>
      <p:font typeface="KG Primary Penmanship" charset="1" panose="02000506000000020003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080000" cy="7920000"/>
          </a:xfrm>
          <a:custGeom>
            <a:avLst/>
            <a:gdLst/>
            <a:ahLst/>
            <a:cxnLst/>
            <a:rect r="r" b="b" t="t" l="l"/>
            <a:pathLst>
              <a:path h="7920000" w="10080000">
                <a:moveTo>
                  <a:pt x="0" y="0"/>
                </a:moveTo>
                <a:lnTo>
                  <a:pt x="10080000" y="0"/>
                </a:lnTo>
                <a:lnTo>
                  <a:pt x="10080000" y="7920000"/>
                </a:lnTo>
                <a:lnTo>
                  <a:pt x="0" y="792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33" t="-15079" r="-1133" b="-1507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49747" y="686723"/>
            <a:ext cx="9380506" cy="6546553"/>
            <a:chOff x="0" y="0"/>
            <a:chExt cx="3565869" cy="248858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565868" cy="2488581"/>
            </a:xfrm>
            <a:custGeom>
              <a:avLst/>
              <a:gdLst/>
              <a:ahLst/>
              <a:cxnLst/>
              <a:rect r="r" b="b" t="t" l="l"/>
              <a:pathLst>
                <a:path h="2488581" w="3565868">
                  <a:moveTo>
                    <a:pt x="28886" y="0"/>
                  </a:moveTo>
                  <a:lnTo>
                    <a:pt x="3536982" y="0"/>
                  </a:lnTo>
                  <a:cubicBezTo>
                    <a:pt x="3552935" y="0"/>
                    <a:pt x="3565868" y="12933"/>
                    <a:pt x="3565868" y="28886"/>
                  </a:cubicBezTo>
                  <a:lnTo>
                    <a:pt x="3565868" y="2459695"/>
                  </a:lnTo>
                  <a:cubicBezTo>
                    <a:pt x="3565868" y="2475648"/>
                    <a:pt x="3552935" y="2488581"/>
                    <a:pt x="3536982" y="2488581"/>
                  </a:cubicBezTo>
                  <a:lnTo>
                    <a:pt x="28886" y="2488581"/>
                  </a:lnTo>
                  <a:cubicBezTo>
                    <a:pt x="12933" y="2488581"/>
                    <a:pt x="0" y="2475648"/>
                    <a:pt x="0" y="2459695"/>
                  </a:cubicBezTo>
                  <a:lnTo>
                    <a:pt x="0" y="28886"/>
                  </a:lnTo>
                  <a:cubicBezTo>
                    <a:pt x="0" y="12933"/>
                    <a:pt x="12933" y="0"/>
                    <a:pt x="2888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3565869" cy="2517156"/>
            </a:xfrm>
            <a:prstGeom prst="rect">
              <a:avLst/>
            </a:prstGeom>
          </p:spPr>
          <p:txBody>
            <a:bodyPr anchor="ctr" rtlCol="false" tIns="47892" lIns="47892" bIns="47892" rIns="47892"/>
            <a:lstStyle/>
            <a:p>
              <a:pPr algn="ctr">
                <a:lnSpc>
                  <a:spcPts val="1847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7220568" y="3869355"/>
            <a:ext cx="2750006" cy="3363922"/>
          </a:xfrm>
          <a:custGeom>
            <a:avLst/>
            <a:gdLst/>
            <a:ahLst/>
            <a:cxnLst/>
            <a:rect r="r" b="b" t="t" l="l"/>
            <a:pathLst>
              <a:path h="3363922" w="2750006">
                <a:moveTo>
                  <a:pt x="0" y="0"/>
                </a:moveTo>
                <a:lnTo>
                  <a:pt x="2750007" y="0"/>
                </a:lnTo>
                <a:lnTo>
                  <a:pt x="2750007" y="3363922"/>
                </a:lnTo>
                <a:lnTo>
                  <a:pt x="0" y="33639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7" id="7"/>
          <p:cNvSpPr/>
          <p:nvPr/>
        </p:nvSpPr>
        <p:spPr>
          <a:xfrm>
            <a:off x="1117138" y="4616222"/>
            <a:ext cx="5309757" cy="0"/>
          </a:xfrm>
          <a:prstGeom prst="line">
            <a:avLst/>
          </a:prstGeom>
          <a:ln cap="flat" w="38100">
            <a:solidFill>
              <a:srgbClr val="71362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1231881" y="6131902"/>
            <a:ext cx="2035499" cy="19182"/>
          </a:xfrm>
          <a:prstGeom prst="line">
            <a:avLst/>
          </a:prstGeom>
          <a:ln cap="flat" w="38100">
            <a:solidFill>
              <a:srgbClr val="71362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4391227" y="6149861"/>
            <a:ext cx="2035499" cy="19182"/>
          </a:xfrm>
          <a:prstGeom prst="line">
            <a:avLst/>
          </a:prstGeom>
          <a:ln cap="flat" w="38100">
            <a:solidFill>
              <a:srgbClr val="71362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0" id="10"/>
          <p:cNvSpPr/>
          <p:nvPr/>
        </p:nvSpPr>
        <p:spPr>
          <a:xfrm flipH="false" flipV="false" rot="10400397">
            <a:off x="-13709" y="590287"/>
            <a:ext cx="1452873" cy="1836174"/>
          </a:xfrm>
          <a:custGeom>
            <a:avLst/>
            <a:gdLst/>
            <a:ahLst/>
            <a:cxnLst/>
            <a:rect r="r" b="b" t="t" l="l"/>
            <a:pathLst>
              <a:path h="1836174" w="1452873">
                <a:moveTo>
                  <a:pt x="0" y="0"/>
                </a:moveTo>
                <a:lnTo>
                  <a:pt x="1452873" y="0"/>
                </a:lnTo>
                <a:lnTo>
                  <a:pt x="1452873" y="1836174"/>
                </a:lnTo>
                <a:lnTo>
                  <a:pt x="0" y="18361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891796">
            <a:off x="8497909" y="755590"/>
            <a:ext cx="1158768" cy="1099776"/>
          </a:xfrm>
          <a:custGeom>
            <a:avLst/>
            <a:gdLst/>
            <a:ahLst/>
            <a:cxnLst/>
            <a:rect r="r" b="b" t="t" l="l"/>
            <a:pathLst>
              <a:path h="1099776" w="1158768">
                <a:moveTo>
                  <a:pt x="0" y="0"/>
                </a:moveTo>
                <a:lnTo>
                  <a:pt x="1158768" y="0"/>
                </a:lnTo>
                <a:lnTo>
                  <a:pt x="1158768" y="1099776"/>
                </a:lnTo>
                <a:lnTo>
                  <a:pt x="0" y="109977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42060" y="878619"/>
            <a:ext cx="1183945" cy="2502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714"/>
              </a:lnSpc>
            </a:pPr>
            <a:r>
              <a:rPr lang="en-US" b="true" sz="13627" spc="2752">
                <a:solidFill>
                  <a:srgbClr val="FA88D2"/>
                </a:solidFill>
                <a:latin typeface="Londrina Solid Heavy"/>
                <a:ea typeface="Londrina Solid Heavy"/>
                <a:cs typeface="Londrina Solid Heavy"/>
                <a:sym typeface="Londrina Solid Heavy"/>
              </a:rPr>
              <a:t>D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226005" y="878775"/>
            <a:ext cx="799697" cy="2502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714"/>
              </a:lnSpc>
            </a:pPr>
            <a:r>
              <a:rPr lang="en-US" b="true" sz="13627" spc="2752">
                <a:solidFill>
                  <a:srgbClr val="FF97BE"/>
                </a:solidFill>
                <a:latin typeface="Londrina Solid Heavy"/>
                <a:ea typeface="Londrina Solid Heavy"/>
                <a:cs typeface="Londrina Solid Heavy"/>
                <a:sym typeface="Londrina Solid Heavy"/>
              </a:rPr>
              <a:t>I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128697" y="878775"/>
            <a:ext cx="1209880" cy="2502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714"/>
              </a:lnSpc>
            </a:pPr>
            <a:r>
              <a:rPr lang="en-US" b="true" sz="13627" spc="2752">
                <a:solidFill>
                  <a:srgbClr val="FFB39F"/>
                </a:solidFill>
                <a:latin typeface="Londrina Solid Heavy"/>
                <a:ea typeface="Londrina Solid Heavy"/>
                <a:cs typeface="Londrina Solid Heavy"/>
                <a:sym typeface="Londrina Solid Heavy"/>
              </a:rPr>
              <a:t>P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141711" y="897087"/>
            <a:ext cx="1416891" cy="2502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714"/>
              </a:lnSpc>
            </a:pPr>
            <a:r>
              <a:rPr lang="en-US" b="true" sz="13627" spc="2752">
                <a:solidFill>
                  <a:srgbClr val="FFD38F"/>
                </a:solidFill>
                <a:latin typeface="Londrina Solid Heavy"/>
                <a:ea typeface="Londrina Solid Heavy"/>
                <a:cs typeface="Londrina Solid Heavy"/>
                <a:sym typeface="Londrina Solid Heavy"/>
              </a:rPr>
              <a:t>L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241270" y="878775"/>
            <a:ext cx="1416891" cy="2502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714"/>
              </a:lnSpc>
            </a:pPr>
            <a:r>
              <a:rPr lang="en-US" b="true" sz="13627" spc="2752">
                <a:solidFill>
                  <a:srgbClr val="CBE289"/>
                </a:solidFill>
                <a:latin typeface="Londrina Solid Heavy"/>
                <a:ea typeface="Londrina Solid Heavy"/>
                <a:cs typeface="Londrina Solid Heavy"/>
                <a:sym typeface="Londrina Solid Heavy"/>
              </a:rPr>
              <a:t>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555360" y="878775"/>
            <a:ext cx="1216770" cy="2502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714"/>
              </a:lnSpc>
            </a:pPr>
            <a:r>
              <a:rPr lang="en-US" b="true" sz="13627" spc="2752">
                <a:solidFill>
                  <a:srgbClr val="B4EDB5"/>
                </a:solidFill>
                <a:latin typeface="Londrina Solid Heavy"/>
                <a:ea typeface="Londrina Solid Heavy"/>
                <a:cs typeface="Londrina Solid Heavy"/>
                <a:sym typeface="Londrina Solid Heavy"/>
              </a:rPr>
              <a:t>M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69329" y="878775"/>
            <a:ext cx="1416891" cy="2502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714"/>
              </a:lnSpc>
            </a:pPr>
            <a:r>
              <a:rPr lang="en-US" b="true" sz="13627" spc="2752">
                <a:solidFill>
                  <a:srgbClr val="85D3D7"/>
                </a:solidFill>
                <a:latin typeface="Londrina Solid Heavy"/>
                <a:ea typeface="Londrina Solid Heavy"/>
                <a:cs typeface="Londrina Solid Heavy"/>
                <a:sym typeface="Londrina Solid Heavy"/>
              </a:rPr>
              <a:t>A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931687" y="824575"/>
            <a:ext cx="4216626" cy="5011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93"/>
              </a:lnSpc>
            </a:pPr>
            <a:r>
              <a:rPr lang="en-US" sz="2638">
                <a:solidFill>
                  <a:srgbClr val="713627"/>
                </a:solidFill>
                <a:latin typeface="Jua"/>
                <a:ea typeface="Jua"/>
                <a:cs typeface="Jua"/>
                <a:sym typeface="Jua"/>
              </a:rPr>
              <a:t>Nombre del centro educativo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484852" y="3229248"/>
            <a:ext cx="2670458" cy="4382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183"/>
              </a:lnSpc>
              <a:spcBef>
                <a:spcPct val="0"/>
              </a:spcBef>
            </a:pPr>
            <a:r>
              <a:rPr lang="en-US" sz="2273" strike="noStrike" u="none">
                <a:solidFill>
                  <a:srgbClr val="713627"/>
                </a:solidFill>
                <a:latin typeface="Jua"/>
                <a:ea typeface="Jua"/>
                <a:cs typeface="Jua"/>
                <a:sym typeface="Jua"/>
              </a:rPr>
              <a:t>A: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08773" y="3524603"/>
            <a:ext cx="4822616" cy="12217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35"/>
              </a:lnSpc>
            </a:pPr>
            <a:r>
              <a:rPr lang="en-US" sz="7096">
                <a:solidFill>
                  <a:srgbClr val="FA87D3"/>
                </a:solidFill>
                <a:latin typeface="Sweet Apricot"/>
                <a:ea typeface="Sweet Apricot"/>
                <a:cs typeface="Sweet Apricot"/>
                <a:sym typeface="Sweet Apricot"/>
              </a:rPr>
              <a:t>Tony Marroquín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50961" y="4773823"/>
            <a:ext cx="6815528" cy="851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03"/>
              </a:lnSpc>
            </a:pPr>
            <a:r>
              <a:rPr lang="en-US" sz="2073">
                <a:solidFill>
                  <a:srgbClr val="713627"/>
                </a:solidFill>
                <a:latin typeface="Etna Sans Serif"/>
                <a:ea typeface="Etna Sans Serif"/>
                <a:cs typeface="Etna Sans Serif"/>
                <a:sym typeface="Etna Sans Serif"/>
              </a:rPr>
              <a:t>Por haber concluido satisfactoriamente sus estudios de </a:t>
            </a:r>
          </a:p>
          <a:p>
            <a:pPr algn="ctr">
              <a:lnSpc>
                <a:spcPts val="4023"/>
              </a:lnSpc>
            </a:pPr>
            <a:r>
              <a:rPr lang="en-US" sz="2873">
                <a:solidFill>
                  <a:srgbClr val="713627"/>
                </a:solidFill>
                <a:latin typeface="Etna Sans Serif"/>
                <a:ea typeface="Etna Sans Serif"/>
                <a:cs typeface="Etna Sans Serif"/>
                <a:sym typeface="Etna Sans Serif"/>
              </a:rPr>
              <a:t>EDUCACIÓN PARVULARIA.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689634" y="6065227"/>
            <a:ext cx="1072742" cy="606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70"/>
              </a:lnSpc>
            </a:pPr>
            <a:r>
              <a:rPr lang="en-US" sz="3550">
                <a:solidFill>
                  <a:srgbClr val="85D3D7"/>
                </a:solidFill>
                <a:latin typeface="Sweet Apricot"/>
                <a:ea typeface="Sweet Apricot"/>
                <a:cs typeface="Sweet Apricot"/>
                <a:sym typeface="Sweet Apricot"/>
              </a:rPr>
              <a:t>Director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807018" y="6065227"/>
            <a:ext cx="1317972" cy="607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70"/>
              </a:lnSpc>
              <a:spcBef>
                <a:spcPct val="0"/>
              </a:spcBef>
            </a:pPr>
            <a:r>
              <a:rPr lang="en-US" sz="3550" strike="noStrike" u="none">
                <a:solidFill>
                  <a:srgbClr val="85D3D7"/>
                </a:solidFill>
                <a:latin typeface="Sweet Apricot"/>
                <a:ea typeface="Sweet Apricot"/>
                <a:cs typeface="Sweet Apricot"/>
                <a:sym typeface="Sweet Apricot"/>
              </a:rPr>
              <a:t>Maestra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1178551">
            <a:off x="8876867" y="2125789"/>
            <a:ext cx="798083" cy="757454"/>
          </a:xfrm>
          <a:custGeom>
            <a:avLst/>
            <a:gdLst/>
            <a:ahLst/>
            <a:cxnLst/>
            <a:rect r="r" b="b" t="t" l="l"/>
            <a:pathLst>
              <a:path h="757454" w="798083">
                <a:moveTo>
                  <a:pt x="0" y="0"/>
                </a:moveTo>
                <a:lnTo>
                  <a:pt x="798083" y="0"/>
                </a:lnTo>
                <a:lnTo>
                  <a:pt x="798083" y="757454"/>
                </a:lnTo>
                <a:lnTo>
                  <a:pt x="0" y="7574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-949951">
            <a:off x="447506" y="6288867"/>
            <a:ext cx="884691" cy="839652"/>
          </a:xfrm>
          <a:custGeom>
            <a:avLst/>
            <a:gdLst/>
            <a:ahLst/>
            <a:cxnLst/>
            <a:rect r="r" b="b" t="t" l="l"/>
            <a:pathLst>
              <a:path h="839652" w="884691">
                <a:moveTo>
                  <a:pt x="0" y="0"/>
                </a:moveTo>
                <a:lnTo>
                  <a:pt x="884691" y="0"/>
                </a:lnTo>
                <a:lnTo>
                  <a:pt x="884691" y="839653"/>
                </a:lnTo>
                <a:lnTo>
                  <a:pt x="0" y="8396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949951">
            <a:off x="446340" y="5471893"/>
            <a:ext cx="618274" cy="586799"/>
          </a:xfrm>
          <a:custGeom>
            <a:avLst/>
            <a:gdLst/>
            <a:ahLst/>
            <a:cxnLst/>
            <a:rect r="r" b="b" t="t" l="l"/>
            <a:pathLst>
              <a:path h="586799" w="618274">
                <a:moveTo>
                  <a:pt x="0" y="0"/>
                </a:moveTo>
                <a:lnTo>
                  <a:pt x="618275" y="0"/>
                </a:lnTo>
                <a:lnTo>
                  <a:pt x="618275" y="586799"/>
                </a:lnTo>
                <a:lnTo>
                  <a:pt x="0" y="5867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3933209" y="6910159"/>
            <a:ext cx="2159974" cy="280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55"/>
              </a:lnSpc>
            </a:pPr>
            <a:r>
              <a:rPr lang="en-US" sz="1610">
                <a:solidFill>
                  <a:srgbClr val="004AAD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www.maestrosmagicos.com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DAGVG4cFFeE</dc:identifier>
  <dcterms:modified xsi:type="dcterms:W3CDTF">2011-08-01T06:04:30Z</dcterms:modified>
  <cp:revision>1</cp:revision>
  <dc:title>Diseños de diplomas_Tony Marroquín</dc:title>
</cp:coreProperties>
</file>