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Nirand Bold" charset="1" panose="00000000000000000000"/>
      <p:regular r:id="rId7"/>
    </p:embeddedFont>
    <p:embeddedFont>
      <p:font typeface="Nunito" charset="1" panose="00000500000000000000"/>
      <p:regular r:id="rId8"/>
    </p:embeddedFont>
    <p:embeddedFont>
      <p:font typeface="Nunito Bold" charset="1" panose="00000800000000000000"/>
      <p:regular r:id="rId9"/>
    </p:embeddedFont>
    <p:embeddedFont>
      <p:font typeface="Nirand Bold Italics" charset="1" panose="00000000000000000000"/>
      <p:regular r:id="rId10"/>
    </p:embeddedFont>
    <p:embeddedFont>
      <p:font typeface="KG Primary Penmanship" charset="1" panose="020005060000000200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080000" cy="7920000"/>
          </a:xfrm>
          <a:custGeom>
            <a:avLst/>
            <a:gdLst/>
            <a:ahLst/>
            <a:cxnLst/>
            <a:rect r="r" b="b" t="t" l="l"/>
            <a:pathLst>
              <a:path h="7920000" w="10080000">
                <a:moveTo>
                  <a:pt x="0" y="0"/>
                </a:moveTo>
                <a:lnTo>
                  <a:pt x="10080000" y="0"/>
                </a:lnTo>
                <a:lnTo>
                  <a:pt x="10080000" y="7920000"/>
                </a:lnTo>
                <a:lnTo>
                  <a:pt x="0" y="792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86" t="-4500" r="-16529" b="-144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8242707">
            <a:off x="-672934" y="-1509242"/>
            <a:ext cx="2198294" cy="4462349"/>
          </a:xfrm>
          <a:custGeom>
            <a:avLst/>
            <a:gdLst/>
            <a:ahLst/>
            <a:cxnLst/>
            <a:rect r="r" b="b" t="t" l="l"/>
            <a:pathLst>
              <a:path h="4462349" w="2198294">
                <a:moveTo>
                  <a:pt x="0" y="0"/>
                </a:moveTo>
                <a:lnTo>
                  <a:pt x="2198294" y="0"/>
                </a:lnTo>
                <a:lnTo>
                  <a:pt x="2198294" y="4462348"/>
                </a:lnTo>
                <a:lnTo>
                  <a:pt x="0" y="4462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794641" y="5943274"/>
            <a:ext cx="488903" cy="554426"/>
          </a:xfrm>
          <a:custGeom>
            <a:avLst/>
            <a:gdLst/>
            <a:ahLst/>
            <a:cxnLst/>
            <a:rect r="r" b="b" t="t" l="l"/>
            <a:pathLst>
              <a:path h="554426" w="488903">
                <a:moveTo>
                  <a:pt x="0" y="0"/>
                </a:moveTo>
                <a:lnTo>
                  <a:pt x="488903" y="0"/>
                </a:lnTo>
                <a:lnTo>
                  <a:pt x="488903" y="554426"/>
                </a:lnTo>
                <a:lnTo>
                  <a:pt x="0" y="5544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90927" y="753900"/>
            <a:ext cx="3753436" cy="26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b="true" sz="1555" spc="388">
                <a:solidFill>
                  <a:srgbClr val="383272"/>
                </a:solidFill>
                <a:latin typeface="Nirand Bold"/>
                <a:ea typeface="Nirand Bold"/>
                <a:cs typeface="Nirand Bold"/>
                <a:sym typeface="Nirand Bold"/>
              </a:rPr>
              <a:t>CENTRO EDUCATIVO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23095" y="2066794"/>
            <a:ext cx="6433811" cy="1416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73"/>
              </a:lnSpc>
            </a:pPr>
            <a:r>
              <a:rPr lang="en-US" b="true" sz="8190">
                <a:solidFill>
                  <a:srgbClr val="383272"/>
                </a:solidFill>
                <a:latin typeface="Nirand Bold"/>
                <a:ea typeface="Nirand Bold"/>
                <a:cs typeface="Nirand Bold"/>
                <a:sym typeface="Nirand Bold"/>
              </a:rPr>
              <a:t>DIPLOMA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6478" y="4290976"/>
            <a:ext cx="8141049" cy="87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6"/>
              </a:lnSpc>
            </a:pPr>
            <a:r>
              <a:rPr lang="en-US" sz="2114" spc="69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Por haber concluido satisfactoriamente sus estudios de </a:t>
            </a:r>
          </a:p>
          <a:p>
            <a:pPr algn="ctr">
              <a:lnSpc>
                <a:spcPts val="4108"/>
              </a:lnSpc>
            </a:pPr>
            <a:r>
              <a:rPr lang="en-US" b="true" sz="2814" spc="92">
                <a:solidFill>
                  <a:srgbClr val="383272"/>
                </a:solidFill>
                <a:latin typeface="Nunito Bold"/>
                <a:ea typeface="Nunito Bold"/>
                <a:cs typeface="Nunito Bold"/>
                <a:sym typeface="Nunito Bold"/>
              </a:rPr>
              <a:t>EDUCACIÓN PARVULARIA.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39129" y="3511904"/>
            <a:ext cx="7069949" cy="544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6"/>
              </a:lnSpc>
            </a:pPr>
            <a:r>
              <a:rPr lang="en-US" b="true" sz="2996" i="true" spc="749">
                <a:solidFill>
                  <a:srgbClr val="383272"/>
                </a:solidFill>
                <a:latin typeface="Nirand Bold Italics"/>
                <a:ea typeface="Nirand Bold Italics"/>
                <a:cs typeface="Nirand Bold Italics"/>
                <a:sym typeface="Nirand Bold Italics"/>
              </a:rPr>
              <a:t>TONY MARROQUÍN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73597" y="1766040"/>
            <a:ext cx="5532805" cy="251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4"/>
              </a:lnSpc>
            </a:pPr>
            <a:r>
              <a:rPr lang="en-US" sz="1414" spc="46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Otorga el presente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5564" y="3708181"/>
            <a:ext cx="983543" cy="251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4"/>
              </a:lnSpc>
            </a:pPr>
            <a:r>
              <a:rPr lang="en-US" sz="1414" spc="46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21488" y="6607800"/>
            <a:ext cx="2248738" cy="169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b="true" sz="942" spc="235">
                <a:solidFill>
                  <a:srgbClr val="383272"/>
                </a:solidFill>
                <a:latin typeface="Nirand Bold"/>
                <a:ea typeface="Nirand Bold"/>
                <a:cs typeface="Nirand Bold"/>
                <a:sym typeface="Nirand Bold"/>
              </a:rPr>
              <a:t>MSC. TONY A. MARROQUÍN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60340" y="6607800"/>
            <a:ext cx="2248738" cy="169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b="true" sz="942" spc="235">
                <a:solidFill>
                  <a:srgbClr val="383272"/>
                </a:solidFill>
                <a:latin typeface="Nirand Bold"/>
                <a:ea typeface="Nirand Bold"/>
                <a:cs typeface="Nirand Bold"/>
                <a:sym typeface="Nirand Bold"/>
              </a:rPr>
              <a:t>MSC. TONY MARROQUÍN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69108" y="6776259"/>
            <a:ext cx="2353499" cy="251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4"/>
              </a:lnSpc>
            </a:pPr>
            <a:r>
              <a:rPr lang="en-US" sz="1414" spc="46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Director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155578" y="6776259"/>
            <a:ext cx="2353499" cy="251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4"/>
              </a:lnSpc>
            </a:pPr>
            <a:r>
              <a:rPr lang="en-US" sz="1414" spc="46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docente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09641" y="5293964"/>
            <a:ext cx="3634722" cy="29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4"/>
              </a:lnSpc>
            </a:pPr>
            <a:r>
              <a:rPr lang="en-US" sz="1742" spc="57">
                <a:solidFill>
                  <a:srgbClr val="383272"/>
                </a:solidFill>
                <a:latin typeface="Nunito"/>
                <a:ea typeface="Nunito"/>
                <a:cs typeface="Nunito"/>
                <a:sym typeface="Nunito"/>
              </a:rPr>
              <a:t>Lugar y fecha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60013" y="7240650"/>
            <a:ext cx="2159974" cy="2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5"/>
              </a:lnSpc>
            </a:pPr>
            <a:r>
              <a:rPr lang="en-US" sz="1610">
                <a:solidFill>
                  <a:srgbClr val="004AAD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www.maestrosmagicos.com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