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071100" cy="7912100"/>
  <p:notesSz cx="6858000" cy="9144000"/>
  <p:embeddedFontLst>
    <p:embeddedFont>
      <p:font typeface="Amazone" charset="1" panose="00000000000000000000"/>
      <p:regular r:id="rId7"/>
    </p:embeddedFont>
    <p:embeddedFont>
      <p:font typeface="StoryBook Rough" charset="1" panose="00000500000000000000"/>
      <p:regular r:id="rId8"/>
    </p:embeddedFont>
    <p:embeddedFont>
      <p:font typeface="StoryBook Bold" charset="1" panose="00000500000000000000"/>
      <p:regular r:id="rId9"/>
    </p:embeddedFont>
    <p:embeddedFont>
      <p:font typeface="KG Primary Penmanship" charset="1" panose="02000506000000020003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4356364"/>
            <a:ext cx="3563636" cy="3563636"/>
          </a:xfrm>
          <a:custGeom>
            <a:avLst/>
            <a:gdLst/>
            <a:ahLst/>
            <a:cxnLst/>
            <a:rect r="r" b="b" t="t" l="l"/>
            <a:pathLst>
              <a:path h="3563636" w="3563636">
                <a:moveTo>
                  <a:pt x="0" y="0"/>
                </a:moveTo>
                <a:lnTo>
                  <a:pt x="3563636" y="0"/>
                </a:lnTo>
                <a:lnTo>
                  <a:pt x="3563636" y="3563636"/>
                </a:lnTo>
                <a:lnTo>
                  <a:pt x="0" y="35636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6516364" y="0"/>
            <a:ext cx="3563636" cy="3563636"/>
          </a:xfrm>
          <a:custGeom>
            <a:avLst/>
            <a:gdLst/>
            <a:ahLst/>
            <a:cxnLst/>
            <a:rect r="r" b="b" t="t" l="l"/>
            <a:pathLst>
              <a:path h="3563636" w="3563636">
                <a:moveTo>
                  <a:pt x="3563636" y="3563636"/>
                </a:moveTo>
                <a:lnTo>
                  <a:pt x="0" y="3563636"/>
                </a:lnTo>
                <a:lnTo>
                  <a:pt x="0" y="0"/>
                </a:lnTo>
                <a:lnTo>
                  <a:pt x="3563636" y="0"/>
                </a:lnTo>
                <a:lnTo>
                  <a:pt x="3563636" y="356363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326137">
            <a:off x="211531" y="568525"/>
            <a:ext cx="1831247" cy="1838140"/>
          </a:xfrm>
          <a:custGeom>
            <a:avLst/>
            <a:gdLst/>
            <a:ahLst/>
            <a:cxnLst/>
            <a:rect r="r" b="b" t="t" l="l"/>
            <a:pathLst>
              <a:path h="1838140" w="1831247">
                <a:moveTo>
                  <a:pt x="0" y="0"/>
                </a:moveTo>
                <a:lnTo>
                  <a:pt x="1831247" y="0"/>
                </a:lnTo>
                <a:lnTo>
                  <a:pt x="1831247" y="1838140"/>
                </a:lnTo>
                <a:lnTo>
                  <a:pt x="0" y="1838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197771" y="6006821"/>
            <a:ext cx="2817783" cy="1725892"/>
          </a:xfrm>
          <a:custGeom>
            <a:avLst/>
            <a:gdLst/>
            <a:ahLst/>
            <a:cxnLst/>
            <a:rect r="r" b="b" t="t" l="l"/>
            <a:pathLst>
              <a:path h="1725892" w="2817783">
                <a:moveTo>
                  <a:pt x="0" y="0"/>
                </a:moveTo>
                <a:lnTo>
                  <a:pt x="2817783" y="0"/>
                </a:lnTo>
                <a:lnTo>
                  <a:pt x="2817783" y="1725892"/>
                </a:lnTo>
                <a:lnTo>
                  <a:pt x="0" y="17258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61097">
            <a:off x="7936178" y="935111"/>
            <a:ext cx="1340970" cy="1347709"/>
          </a:xfrm>
          <a:custGeom>
            <a:avLst/>
            <a:gdLst/>
            <a:ahLst/>
            <a:cxnLst/>
            <a:rect r="r" b="b" t="t" l="l"/>
            <a:pathLst>
              <a:path h="1347709" w="1340970">
                <a:moveTo>
                  <a:pt x="0" y="0"/>
                </a:moveTo>
                <a:lnTo>
                  <a:pt x="1340970" y="0"/>
                </a:lnTo>
                <a:lnTo>
                  <a:pt x="1340970" y="1347708"/>
                </a:lnTo>
                <a:lnTo>
                  <a:pt x="0" y="13477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703384" y="2485239"/>
            <a:ext cx="6787879" cy="1831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69"/>
              </a:lnSpc>
            </a:pPr>
            <a:r>
              <a:rPr lang="en-US" sz="7835">
                <a:solidFill>
                  <a:srgbClr val="000000"/>
                </a:solidFill>
                <a:latin typeface="Amazone"/>
                <a:ea typeface="Amazone"/>
                <a:cs typeface="Amazone"/>
                <a:sym typeface="Amazone"/>
              </a:rPr>
              <a:t>Reconocimiento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042778" y="932878"/>
            <a:ext cx="6109091" cy="576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Se otorga el presente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189091" y="2170013"/>
            <a:ext cx="6109091" cy="576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DE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85455" y="332992"/>
            <a:ext cx="6109091" cy="576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CENTRO ESCOLAR ....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139472" y="1513715"/>
            <a:ext cx="6109091" cy="8045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79"/>
              </a:lnSpc>
            </a:pPr>
            <a:r>
              <a:rPr lang="en-US" sz="4699">
                <a:solidFill>
                  <a:srgbClr val="000000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DIPLOMA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03384" y="4291326"/>
            <a:ext cx="6787879" cy="576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A: _____________________________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042778" y="3978460"/>
            <a:ext cx="6109091" cy="889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59"/>
              </a:lnSpc>
            </a:pPr>
            <a:r>
              <a:rPr lang="en-US" sz="5185">
                <a:solidFill>
                  <a:srgbClr val="000000"/>
                </a:solidFill>
                <a:latin typeface="StoryBook Bold"/>
                <a:ea typeface="StoryBook Bold"/>
                <a:cs typeface="StoryBook Bold"/>
                <a:sym typeface="StoryBook Bold"/>
              </a:rPr>
              <a:t>Tony Marroquín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03384" y="5145558"/>
            <a:ext cx="6787879" cy="43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2828">
                <a:solidFill>
                  <a:srgbClr val="000000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Por su destacada participación...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703384" y="6285566"/>
            <a:ext cx="6787879" cy="784232"/>
            <a:chOff x="0" y="0"/>
            <a:chExt cx="9050505" cy="104564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0" y="-57150"/>
              <a:ext cx="9050505" cy="6318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59"/>
                </a:lnSpc>
              </a:pPr>
              <a:r>
                <a:rPr lang="en-US" sz="2828" u="sng">
                  <a:solidFill>
                    <a:srgbClr val="000000"/>
                  </a:solidFill>
                  <a:latin typeface="StoryBook Rough"/>
                  <a:ea typeface="StoryBook Rough"/>
                  <a:cs typeface="StoryBook Rough"/>
                  <a:sym typeface="StoryBook Rough"/>
                </a:rPr>
                <a:t>Tony Marroquín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0" y="527080"/>
              <a:ext cx="9050505" cy="5185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99"/>
                </a:lnSpc>
              </a:pPr>
              <a:r>
                <a:rPr lang="en-US" sz="2356">
                  <a:solidFill>
                    <a:srgbClr val="000000"/>
                  </a:solidFill>
                  <a:latin typeface="StoryBook Rough"/>
                  <a:ea typeface="StoryBook Rough"/>
                  <a:cs typeface="StoryBook Rough"/>
                  <a:sym typeface="StoryBook Rough"/>
                </a:rPr>
                <a:t>Docente Guía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true" flipV="true" rot="-1061097">
            <a:off x="625483" y="5490557"/>
            <a:ext cx="1340970" cy="1347709"/>
          </a:xfrm>
          <a:custGeom>
            <a:avLst/>
            <a:gdLst/>
            <a:ahLst/>
            <a:cxnLst/>
            <a:rect r="r" b="b" t="t" l="l"/>
            <a:pathLst>
              <a:path h="1347709" w="1340970">
                <a:moveTo>
                  <a:pt x="1340970" y="1347709"/>
                </a:moveTo>
                <a:lnTo>
                  <a:pt x="0" y="1347709"/>
                </a:lnTo>
                <a:lnTo>
                  <a:pt x="0" y="0"/>
                </a:lnTo>
                <a:lnTo>
                  <a:pt x="1340970" y="0"/>
                </a:lnTo>
                <a:lnTo>
                  <a:pt x="1340970" y="1347709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4163649" y="7452642"/>
            <a:ext cx="2159974" cy="280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55"/>
              </a:lnSpc>
            </a:pPr>
            <a:r>
              <a:rPr lang="en-US" sz="1610">
                <a:solidFill>
                  <a:srgbClr val="004AAD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www.maestrosmagicos.com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DAGVG4cFFeE</dc:identifier>
  <dcterms:modified xsi:type="dcterms:W3CDTF">2011-08-01T06:04:30Z</dcterms:modified>
  <cp:revision>1</cp:revision>
  <dc:title>Diseños de diplomas_Tony Marroquín</dc:title>
</cp:coreProperties>
</file>