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Hammersmith One" charset="1" panose="02010703030501060504"/>
      <p:regular r:id="rId7"/>
    </p:embeddedFont>
    <p:embeddedFont>
      <p:font typeface="Atkinson Hyperlegible" charset="1" panose="00000000000000000000"/>
      <p:regular r:id="rId8"/>
    </p:embeddedFont>
    <p:embeddedFont>
      <p:font typeface="Borel" charset="1" panose="00000000000000000000"/>
      <p:regular r:id="rId9"/>
    </p:embeddedFont>
    <p:embeddedFont>
      <p:font typeface="Red Hat Display" charset="1" panose="02010503040201060303"/>
      <p:regular r:id="rId10"/>
    </p:embeddedFont>
    <p:embeddedFont>
      <p:font typeface="Atkinson Hyperlegible Bold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0692000"/>
          </a:xfrm>
          <a:custGeom>
            <a:avLst/>
            <a:gdLst/>
            <a:ahLst/>
            <a:cxnLst/>
            <a:rect r="r" b="b" t="t" l="l"/>
            <a:pathLst>
              <a:path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5" t="0" r="-3035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4677324" y="8978762"/>
            <a:ext cx="1666898" cy="0"/>
          </a:xfrm>
          <a:prstGeom prst="line">
            <a:avLst/>
          </a:prstGeom>
          <a:ln cap="flat" w="9525">
            <a:solidFill>
              <a:srgbClr val="09080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181975" y="5927106"/>
            <a:ext cx="5196049" cy="0"/>
          </a:xfrm>
          <a:prstGeom prst="line">
            <a:avLst/>
          </a:prstGeom>
          <a:ln cap="flat" w="9525">
            <a:solidFill>
              <a:srgbClr val="33333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420235" y="8951563"/>
            <a:ext cx="1666898" cy="0"/>
          </a:xfrm>
          <a:prstGeom prst="line">
            <a:avLst/>
          </a:prstGeom>
          <a:ln cap="flat" w="9525">
            <a:solidFill>
              <a:srgbClr val="09080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-21808" y="9070641"/>
            <a:ext cx="7560000" cy="2278589"/>
          </a:xfrm>
          <a:custGeom>
            <a:avLst/>
            <a:gdLst/>
            <a:ahLst/>
            <a:cxnLst/>
            <a:rect r="r" b="b" t="t" l="l"/>
            <a:pathLst>
              <a:path h="2278589" w="7560000">
                <a:moveTo>
                  <a:pt x="0" y="0"/>
                </a:moveTo>
                <a:lnTo>
                  <a:pt x="7560000" y="0"/>
                </a:lnTo>
                <a:lnTo>
                  <a:pt x="7560000" y="2278590"/>
                </a:lnTo>
                <a:lnTo>
                  <a:pt x="0" y="2278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-21808" y="-734311"/>
            <a:ext cx="7560000" cy="2278589"/>
          </a:xfrm>
          <a:custGeom>
            <a:avLst/>
            <a:gdLst/>
            <a:ahLst/>
            <a:cxnLst/>
            <a:rect r="r" b="b" t="t" l="l"/>
            <a:pathLst>
              <a:path h="2278589" w="7560000">
                <a:moveTo>
                  <a:pt x="7560000" y="2278589"/>
                </a:moveTo>
                <a:lnTo>
                  <a:pt x="0" y="2278589"/>
                </a:lnTo>
                <a:lnTo>
                  <a:pt x="0" y="0"/>
                </a:lnTo>
                <a:lnTo>
                  <a:pt x="7560000" y="0"/>
                </a:lnTo>
                <a:lnTo>
                  <a:pt x="7560000" y="227858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62002" y="3035714"/>
            <a:ext cx="6340524" cy="1410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9"/>
              </a:lnSpc>
            </a:pPr>
            <a:r>
              <a:rPr lang="en-US" sz="8214" spc="180">
                <a:solidFill>
                  <a:srgbClr val="090808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DIPLOMA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7930" y="689325"/>
            <a:ext cx="6340524" cy="1180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80"/>
              </a:lnSpc>
            </a:pPr>
            <a:r>
              <a:rPr lang="en-US" sz="3414" spc="75">
                <a:solidFill>
                  <a:srgbClr val="090808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NOMBRE DEL</a:t>
            </a:r>
          </a:p>
          <a:p>
            <a:pPr algn="ctr">
              <a:lnSpc>
                <a:spcPts val="4780"/>
              </a:lnSpc>
            </a:pPr>
            <a:r>
              <a:rPr lang="en-US" sz="3414" spc="75">
                <a:solidFill>
                  <a:srgbClr val="090808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</a:t>
            </a:r>
            <a:r>
              <a:rPr lang="en-US" sz="3414" spc="75">
                <a:solidFill>
                  <a:srgbClr val="090808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ENTRO EDUCATIVO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64491" y="8994609"/>
            <a:ext cx="2144782" cy="229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7"/>
              </a:lnSpc>
            </a:pPr>
            <a:r>
              <a:rPr lang="en-US" sz="1369">
                <a:solidFill>
                  <a:srgbClr val="09080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Msc. Tony Marroquín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6000" y="5184263"/>
            <a:ext cx="5929211" cy="812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81"/>
              </a:lnSpc>
            </a:pPr>
            <a:r>
              <a:rPr lang="en-US" sz="4772">
                <a:solidFill>
                  <a:srgbClr val="090808"/>
                </a:solidFill>
                <a:latin typeface="Borel"/>
                <a:ea typeface="Borel"/>
                <a:cs typeface="Borel"/>
                <a:sym typeface="Borel"/>
              </a:rPr>
              <a:t>Tony Marroquín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9317" y="6162182"/>
            <a:ext cx="5905894" cy="863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0"/>
              </a:lnSpc>
            </a:pPr>
            <a:r>
              <a:rPr lang="en-US" sz="1271">
                <a:solidFill>
                  <a:srgbClr val="09080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Por haber terminado satisfactoriamente sus estudios de Terce</a:t>
            </a:r>
            <a:r>
              <a:rPr lang="en-US" sz="1271">
                <a:solidFill>
                  <a:srgbClr val="09080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 Ciclo de Educación Básica, habiendo demostrado rendimiento académico de conformidad con las competencias y disposiciones establecidas por el Ministerio de Educación de El Salvador.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95107" y="2251850"/>
            <a:ext cx="5049115" cy="442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179">
                <a:solidFill>
                  <a:srgbClr val="090808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OTORGA EL PRESENTE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50891" y="4391710"/>
            <a:ext cx="1658218" cy="29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4"/>
              </a:lnSpc>
            </a:pPr>
            <a:r>
              <a:rPr lang="en-US" sz="1717" spc="228">
                <a:solidFill>
                  <a:srgbClr val="09080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07401" y="8967410"/>
            <a:ext cx="2144782" cy="229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7"/>
              </a:lnSpc>
            </a:pPr>
            <a:r>
              <a:rPr lang="en-US" sz="1369">
                <a:solidFill>
                  <a:srgbClr val="09080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Msc. Tony Marroquín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79317" y="7243712"/>
            <a:ext cx="5905894" cy="430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0"/>
              </a:lnSpc>
            </a:pPr>
            <a:r>
              <a:rPr lang="en-US" sz="1271" b="true">
                <a:solidFill>
                  <a:srgbClr val="090808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Entregado en distrito El Refugio, a los 24 días del mes de noviembre del año dos mil veinticinco.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65336" y="9197182"/>
            <a:ext cx="680770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9080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Director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22425" y="9224381"/>
            <a:ext cx="680770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90808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Docente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DAFxRtToFEw</dc:identifier>
  <dcterms:modified xsi:type="dcterms:W3CDTF">2011-08-01T06:04:30Z</dcterms:modified>
  <cp:revision>1</cp:revision>
  <dc:title>Formatos de Diploma de Noveno Grado_TM</dc:title>
</cp:coreProperties>
</file>