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Anton" charset="1" panose="00000500000000000000"/>
      <p:regular r:id="rId7"/>
    </p:embeddedFont>
    <p:embeddedFont>
      <p:font typeface="Canva Sans" charset="1" panose="020B0503030501040103"/>
      <p:regular r:id="rId8"/>
    </p:embeddedFont>
    <p:embeddedFont>
      <p:font typeface="Canva Sans Bold" charset="1" panose="020B0803030501040103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07905" y="250095"/>
            <a:ext cx="7144190" cy="10191809"/>
            <a:chOff x="0" y="0"/>
            <a:chExt cx="2560316" cy="36525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60316" cy="3652514"/>
            </a:xfrm>
            <a:custGeom>
              <a:avLst/>
              <a:gdLst/>
              <a:ahLst/>
              <a:cxnLst/>
              <a:rect r="r" b="b" t="t" l="l"/>
              <a:pathLst>
                <a:path h="3652514" w="2560316">
                  <a:moveTo>
                    <a:pt x="0" y="0"/>
                  </a:moveTo>
                  <a:lnTo>
                    <a:pt x="2560316" y="0"/>
                  </a:lnTo>
                  <a:lnTo>
                    <a:pt x="2560316" y="3652514"/>
                  </a:lnTo>
                  <a:lnTo>
                    <a:pt x="0" y="36525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F7931E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2560316" cy="36810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01436" y="342897"/>
            <a:ext cx="1413975" cy="10006206"/>
            <a:chOff x="0" y="0"/>
            <a:chExt cx="1885301" cy="1334160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85301" cy="6670804"/>
            </a:xfrm>
            <a:custGeom>
              <a:avLst/>
              <a:gdLst/>
              <a:ahLst/>
              <a:cxnLst/>
              <a:rect r="r" b="b" t="t" l="l"/>
              <a:pathLst>
                <a:path h="6670804" w="1885301">
                  <a:moveTo>
                    <a:pt x="0" y="0"/>
                  </a:moveTo>
                  <a:lnTo>
                    <a:pt x="1885301" y="0"/>
                  </a:lnTo>
                  <a:lnTo>
                    <a:pt x="1885301" y="6670804"/>
                  </a:lnTo>
                  <a:lnTo>
                    <a:pt x="0" y="6670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51691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true" flipV="false" rot="0">
              <a:off x="0" y="6670804"/>
              <a:ext cx="1885301" cy="6670804"/>
            </a:xfrm>
            <a:custGeom>
              <a:avLst/>
              <a:gdLst/>
              <a:ahLst/>
              <a:cxnLst/>
              <a:rect r="r" b="b" t="t" l="l"/>
              <a:pathLst>
                <a:path h="6670804" w="1885301">
                  <a:moveTo>
                    <a:pt x="1885301" y="0"/>
                  </a:moveTo>
                  <a:lnTo>
                    <a:pt x="0" y="0"/>
                  </a:lnTo>
                  <a:lnTo>
                    <a:pt x="0" y="6670804"/>
                  </a:lnTo>
                  <a:lnTo>
                    <a:pt x="1885301" y="6670804"/>
                  </a:lnTo>
                  <a:lnTo>
                    <a:pt x="1885301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51691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4646623" y="7678838"/>
            <a:ext cx="2627085" cy="2685505"/>
          </a:xfrm>
          <a:custGeom>
            <a:avLst/>
            <a:gdLst/>
            <a:ahLst/>
            <a:cxnLst/>
            <a:rect r="r" b="b" t="t" l="l"/>
            <a:pathLst>
              <a:path h="2685505" w="2627085">
                <a:moveTo>
                  <a:pt x="0" y="0"/>
                </a:moveTo>
                <a:lnTo>
                  <a:pt x="2627084" y="0"/>
                </a:lnTo>
                <a:lnTo>
                  <a:pt x="2627084" y="2685505"/>
                </a:lnTo>
                <a:lnTo>
                  <a:pt x="0" y="26855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4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21620" b="-3400"/>
            </a:stretch>
          </a:blipFill>
        </p:spPr>
      </p:sp>
      <p:sp>
        <p:nvSpPr>
          <p:cNvPr name="AutoShape 9" id="9"/>
          <p:cNvSpPr/>
          <p:nvPr/>
        </p:nvSpPr>
        <p:spPr>
          <a:xfrm>
            <a:off x="2175829" y="6301866"/>
            <a:ext cx="4628171" cy="0"/>
          </a:xfrm>
          <a:prstGeom prst="line">
            <a:avLst/>
          </a:prstGeom>
          <a:ln cap="flat" w="28575">
            <a:solidFill>
              <a:srgbClr val="F7931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0" id="10"/>
          <p:cNvSpPr txBox="true"/>
          <p:nvPr/>
        </p:nvSpPr>
        <p:spPr>
          <a:xfrm rot="0">
            <a:off x="2175829" y="5460419"/>
            <a:ext cx="4560581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0CC0DF"/>
                </a:solidFill>
                <a:latin typeface="Anton"/>
                <a:ea typeface="Anton"/>
                <a:cs typeface="Anton"/>
                <a:sym typeface="Anton"/>
              </a:rPr>
              <a:t>Tony A. Marroquín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175829" y="6973727"/>
            <a:ext cx="4628171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Por haber obtenido el PRIMER LUGAR en rendimiento académico en el Noveno Grado</a:t>
            </a:r>
          </a:p>
        </p:txBody>
      </p:sp>
      <p:sp>
        <p:nvSpPr>
          <p:cNvPr name="AutoShape 12" id="12"/>
          <p:cNvSpPr/>
          <p:nvPr/>
        </p:nvSpPr>
        <p:spPr>
          <a:xfrm flipV="true">
            <a:off x="1985326" y="8790794"/>
            <a:ext cx="2470794" cy="0"/>
          </a:xfrm>
          <a:prstGeom prst="line">
            <a:avLst/>
          </a:prstGeom>
          <a:ln cap="flat" w="28575">
            <a:solidFill>
              <a:srgbClr val="F7931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 flipV="true">
            <a:off x="4646623" y="8790794"/>
            <a:ext cx="2470794" cy="0"/>
          </a:xfrm>
          <a:prstGeom prst="line">
            <a:avLst/>
          </a:prstGeom>
          <a:ln cap="flat" w="28575">
            <a:solidFill>
              <a:srgbClr val="F7931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4" id="14"/>
          <p:cNvSpPr txBox="true"/>
          <p:nvPr/>
        </p:nvSpPr>
        <p:spPr>
          <a:xfrm rot="0">
            <a:off x="1985326" y="8799211"/>
            <a:ext cx="2470794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Tony Marroquín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646623" y="8799211"/>
            <a:ext cx="2470794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Tony Marroquín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985326" y="9105916"/>
            <a:ext cx="1834142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9"/>
              </a:lnSpc>
            </a:pPr>
            <a:r>
              <a:rPr lang="en-US" sz="1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Director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646623" y="9105916"/>
            <a:ext cx="1834142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9"/>
              </a:lnSpc>
            </a:pPr>
            <a:r>
              <a:rPr lang="en-US" sz="1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Docente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175829" y="2224151"/>
            <a:ext cx="3137013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b="true" sz="1800">
                <a:solidFill>
                  <a:srgbClr val="F7931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OTORGA EL PRESENTE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175829" y="2926272"/>
            <a:ext cx="4628171" cy="1558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770"/>
              </a:lnSpc>
            </a:pPr>
            <a:r>
              <a:rPr lang="en-US" sz="9122">
                <a:solidFill>
                  <a:srgbClr val="0CC0DF"/>
                </a:solidFill>
                <a:latin typeface="Anton"/>
                <a:ea typeface="Anton"/>
                <a:cs typeface="Anton"/>
                <a:sym typeface="Anton"/>
              </a:rPr>
              <a:t>DIPLOMA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175829" y="619635"/>
            <a:ext cx="4628171" cy="1056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31"/>
              </a:lnSpc>
            </a:pPr>
            <a:r>
              <a:rPr lang="en-US" sz="3022" spc="66">
                <a:solidFill>
                  <a:srgbClr val="0CC0DF"/>
                </a:solidFill>
                <a:latin typeface="Anton"/>
                <a:ea typeface="Anton"/>
                <a:cs typeface="Anton"/>
                <a:sym typeface="Anton"/>
              </a:rPr>
              <a:t>NOMBRE DEL</a:t>
            </a:r>
          </a:p>
          <a:p>
            <a:pPr algn="l">
              <a:lnSpc>
                <a:spcPts val="4231"/>
              </a:lnSpc>
            </a:pPr>
            <a:r>
              <a:rPr lang="en-US" sz="3022" spc="66">
                <a:solidFill>
                  <a:srgbClr val="0CC0DF"/>
                </a:solidFill>
                <a:latin typeface="Anton"/>
                <a:ea typeface="Anton"/>
                <a:cs typeface="Anton"/>
                <a:sym typeface="Anton"/>
              </a:rPr>
              <a:t>CENTRO EDUCATIVO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175829" y="4768739"/>
            <a:ext cx="3652629" cy="436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24"/>
              </a:lnSpc>
            </a:pPr>
            <a:r>
              <a:rPr lang="en-US" b="true" sz="2517">
                <a:solidFill>
                  <a:srgbClr val="F7931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DAFxRtToFEw</dc:identifier>
  <dcterms:modified xsi:type="dcterms:W3CDTF">2011-08-01T06:04:30Z</dcterms:modified>
  <cp:revision>1</cp:revision>
  <dc:title>Formatos de Diploma de Noveno Grado_TM</dc:title>
</cp:coreProperties>
</file>