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Rumble Brave Script" charset="1" panose="02000505060000090004"/>
      <p:regular r:id="rId7"/>
    </p:embeddedFont>
    <p:embeddedFont>
      <p:font typeface="Cinzel Bold" charset="1" panose="00000800000000000000"/>
      <p:regular r:id="rId8"/>
    </p:embeddedFont>
    <p:embeddedFont>
      <p:font typeface="Canva Sans" charset="1" panose="020B0503030501040103"/>
      <p:regular r:id="rId9"/>
    </p:embeddedFont>
    <p:embeddedFont>
      <p:font typeface="Canva Sans Bold" charset="1" panose="020B08030305010401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-1566000" y="1566000"/>
            <a:ext cx="10692000" cy="7560000"/>
          </a:xfrm>
          <a:custGeom>
            <a:avLst/>
            <a:gdLst/>
            <a:ahLst/>
            <a:cxnLst/>
            <a:rect r="r" b="b" t="t" l="l"/>
            <a:pathLst>
              <a:path h="7560000" w="10692000">
                <a:moveTo>
                  <a:pt x="10692000" y="7560000"/>
                </a:moveTo>
                <a:lnTo>
                  <a:pt x="10692000" y="0"/>
                </a:ln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close/>
              </a:path>
            </a:pathLst>
          </a:custGeom>
          <a:blipFill>
            <a:blip r:embed="rId2"/>
            <a:stretch>
              <a:fillRect l="-1069" t="-1542" r="-1069" b="-154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-5400000">
            <a:off x="-110925" y="36718"/>
            <a:ext cx="4447080" cy="4302550"/>
          </a:xfrm>
          <a:custGeom>
            <a:avLst/>
            <a:gdLst/>
            <a:ahLst/>
            <a:cxnLst/>
            <a:rect r="r" b="b" t="t" l="l"/>
            <a:pathLst>
              <a:path h="4302550" w="4447080">
                <a:moveTo>
                  <a:pt x="0" y="4302550"/>
                </a:moveTo>
                <a:lnTo>
                  <a:pt x="4447081" y="4302550"/>
                </a:lnTo>
                <a:lnTo>
                  <a:pt x="4447081" y="0"/>
                </a:lnTo>
                <a:lnTo>
                  <a:pt x="0" y="0"/>
                </a:lnTo>
                <a:lnTo>
                  <a:pt x="0" y="430255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400000">
            <a:off x="3223844" y="6352732"/>
            <a:ext cx="4447080" cy="4302550"/>
          </a:xfrm>
          <a:custGeom>
            <a:avLst/>
            <a:gdLst/>
            <a:ahLst/>
            <a:cxnLst/>
            <a:rect r="r" b="b" t="t" l="l"/>
            <a:pathLst>
              <a:path h="4302550" w="4447080">
                <a:moveTo>
                  <a:pt x="4447081" y="0"/>
                </a:moveTo>
                <a:lnTo>
                  <a:pt x="0" y="0"/>
                </a:lnTo>
                <a:lnTo>
                  <a:pt x="0" y="4302550"/>
                </a:lnTo>
                <a:lnTo>
                  <a:pt x="4447081" y="4302550"/>
                </a:lnTo>
                <a:lnTo>
                  <a:pt x="44470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78000" y="378000"/>
            <a:ext cx="6804000" cy="9936000"/>
            <a:chOff x="0" y="0"/>
            <a:chExt cx="2438400" cy="35608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" cy="3560838"/>
            </a:xfrm>
            <a:custGeom>
              <a:avLst/>
              <a:gdLst/>
              <a:ahLst/>
              <a:cxnLst/>
              <a:rect r="r" b="b" t="t" l="l"/>
              <a:pathLst>
                <a:path h="3560838" w="2438400">
                  <a:moveTo>
                    <a:pt x="0" y="0"/>
                  </a:moveTo>
                  <a:lnTo>
                    <a:pt x="2438400" y="0"/>
                  </a:lnTo>
                  <a:lnTo>
                    <a:pt x="2438400" y="3560838"/>
                  </a:lnTo>
                  <a:lnTo>
                    <a:pt x="0" y="3560838"/>
                  </a:lnTo>
                  <a:close/>
                </a:path>
              </a:pathLst>
            </a:custGeom>
            <a:solidFill>
              <a:srgbClr val="FFFFFF">
                <a:alpha val="8666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438400" cy="3589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45335" y="4878985"/>
            <a:ext cx="5869330" cy="88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13066"/>
                </a:solidFill>
                <a:latin typeface="Rumble Brave Script"/>
                <a:ea typeface="Rumble Brave Script"/>
                <a:cs typeface="Rumble Brave Script"/>
                <a:sym typeface="Rumble Brave Script"/>
              </a:rPr>
              <a:t>Tony Marroquín</a:t>
            </a:r>
          </a:p>
        </p:txBody>
      </p:sp>
      <p:sp>
        <p:nvSpPr>
          <p:cNvPr name="Freeform 9" id="9"/>
          <p:cNvSpPr/>
          <p:nvPr/>
        </p:nvSpPr>
        <p:spPr>
          <a:xfrm flipH="false" flipV="true" rot="0">
            <a:off x="1898210" y="5648230"/>
            <a:ext cx="3763581" cy="192884"/>
          </a:xfrm>
          <a:custGeom>
            <a:avLst/>
            <a:gdLst/>
            <a:ahLst/>
            <a:cxnLst/>
            <a:rect r="r" b="b" t="t" l="l"/>
            <a:pathLst>
              <a:path h="192884" w="3763581">
                <a:moveTo>
                  <a:pt x="0" y="192884"/>
                </a:moveTo>
                <a:lnTo>
                  <a:pt x="3763580" y="192884"/>
                </a:lnTo>
                <a:lnTo>
                  <a:pt x="3763580" y="0"/>
                </a:lnTo>
                <a:lnTo>
                  <a:pt x="0" y="0"/>
                </a:lnTo>
                <a:lnTo>
                  <a:pt x="0" y="1928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79756" y="3002311"/>
            <a:ext cx="6200489" cy="1401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79"/>
              </a:lnSpc>
            </a:pPr>
            <a:r>
              <a:rPr lang="en-US" b="true" sz="8199">
                <a:solidFill>
                  <a:srgbClr val="013066"/>
                </a:solidFill>
                <a:latin typeface="Cinzel Bold"/>
                <a:ea typeface="Cinzel Bold"/>
                <a:cs typeface="Cinzel Bold"/>
                <a:sym typeface="Cinzel Bold"/>
              </a:rPr>
              <a:t>DIPLOMA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03511" y="708375"/>
            <a:ext cx="6200489" cy="895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b="true" sz="2600" spc="57">
                <a:solidFill>
                  <a:srgbClr val="013066"/>
                </a:solidFill>
                <a:latin typeface="Cinzel Bold"/>
                <a:ea typeface="Cinzel Bold"/>
                <a:cs typeface="Cinzel Bold"/>
                <a:sym typeface="Cinzel Bold"/>
              </a:rPr>
              <a:t>NOMBRE</a:t>
            </a:r>
            <a:r>
              <a:rPr lang="en-US" b="true" sz="2600" spc="57">
                <a:solidFill>
                  <a:srgbClr val="013066"/>
                </a:solidFill>
                <a:latin typeface="Cinzel Bold"/>
                <a:ea typeface="Cinzel Bold"/>
                <a:cs typeface="Cinzel Bold"/>
                <a:sym typeface="Cinzel Bold"/>
              </a:rPr>
              <a:t> DEL</a:t>
            </a:r>
          </a:p>
          <a:p>
            <a:pPr algn="ctr">
              <a:lnSpc>
                <a:spcPts val="3640"/>
              </a:lnSpc>
            </a:pPr>
            <a:r>
              <a:rPr lang="en-US" b="true" sz="2600" spc="57">
                <a:solidFill>
                  <a:srgbClr val="013066"/>
                </a:solidFill>
                <a:latin typeface="Cinzel Bold"/>
                <a:ea typeface="Cinzel Bold"/>
                <a:cs typeface="Cinzel Bold"/>
                <a:sym typeface="Cinzel Bold"/>
              </a:rPr>
              <a:t>CENTRO EDUCATIVO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97810" y="2340641"/>
            <a:ext cx="2764380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spc="85">
                <a:solidFill>
                  <a:srgbClr val="00163D"/>
                </a:solidFill>
                <a:latin typeface="Canva Sans"/>
                <a:ea typeface="Canva Sans"/>
                <a:cs typeface="Canva Sans"/>
                <a:sym typeface="Canva Sans"/>
              </a:rPr>
              <a:t>OTORGA EL PRESENTE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3092" y="6112467"/>
            <a:ext cx="5413815" cy="102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6"/>
              </a:lnSpc>
            </a:pPr>
            <a:r>
              <a:rPr lang="en-US" sz="1299" spc="19">
                <a:solidFill>
                  <a:srgbClr val="00163D"/>
                </a:solidFill>
                <a:latin typeface="Canva Sans"/>
                <a:ea typeface="Canva Sans"/>
                <a:cs typeface="Canva Sans"/>
                <a:sym typeface="Canva Sans"/>
              </a:rPr>
              <a:t>Por haber terminado satisfactoriamente sus estudios de Tercer Ciclo de Educación Básica, habiendo demostrado rendimiento académico de conformidad con las competencias y disposiciones establecidas por el Ministerio de Educación de El Salvador.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12616" y="9582227"/>
            <a:ext cx="2048732" cy="183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6"/>
              </a:lnSpc>
            </a:pPr>
            <a:r>
              <a:rPr lang="en-US" sz="1090" spc="21">
                <a:solidFill>
                  <a:srgbClr val="00163D"/>
                </a:solidFill>
                <a:latin typeface="Canva Sans"/>
                <a:ea typeface="Canva Sans"/>
                <a:cs typeface="Canva Sans"/>
                <a:sym typeface="Canva Sans"/>
              </a:rPr>
              <a:t>Director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236108" y="9601188"/>
            <a:ext cx="2048732" cy="183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6"/>
              </a:lnSpc>
            </a:pPr>
            <a:r>
              <a:rPr lang="en-US" sz="1090" spc="21">
                <a:solidFill>
                  <a:srgbClr val="00163D"/>
                </a:solidFill>
                <a:latin typeface="Canva Sans"/>
                <a:ea typeface="Canva Sans"/>
                <a:cs typeface="Canva Sans"/>
                <a:sym typeface="Canva Sans"/>
              </a:rPr>
              <a:t>Docente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67923" y="9380227"/>
            <a:ext cx="1864554" cy="19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44"/>
              </a:lnSpc>
              <a:spcBef>
                <a:spcPct val="0"/>
              </a:spcBef>
            </a:pPr>
            <a:r>
              <a:rPr lang="en-US" b="true" sz="1174" spc="23">
                <a:solidFill>
                  <a:srgbClr val="00163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Msc. Tony Marroquín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291415" y="9399187"/>
            <a:ext cx="1864554" cy="19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44"/>
              </a:lnSpc>
              <a:spcBef>
                <a:spcPct val="0"/>
              </a:spcBef>
            </a:pPr>
            <a:r>
              <a:rPr lang="en-US" b="true" sz="1174" spc="23">
                <a:solidFill>
                  <a:srgbClr val="00163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Msc. Tony Marroquín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53642" y="7564712"/>
            <a:ext cx="4772000" cy="48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60"/>
              </a:lnSpc>
              <a:spcBef>
                <a:spcPct val="0"/>
              </a:spcBef>
            </a:pPr>
            <a:r>
              <a:rPr lang="en-US" b="true" sz="1400" spc="28">
                <a:solidFill>
                  <a:srgbClr val="00163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Entregado en distrito El Refugio, a los 24 días del mes de noviembre del año dos mil veinticinco.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1040" y="4472436"/>
            <a:ext cx="441792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8">
                <a:solidFill>
                  <a:srgbClr val="00163D"/>
                </a:solidFill>
                <a:latin typeface="Canva Sans"/>
                <a:ea typeface="Canva Sans"/>
                <a:cs typeface="Canva Sans"/>
                <a:sym typeface="Canva Sans"/>
              </a:rPr>
              <a:t>a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-244420" y="6169617"/>
            <a:ext cx="2543946" cy="4678522"/>
          </a:xfrm>
          <a:custGeom>
            <a:avLst/>
            <a:gdLst/>
            <a:ahLst/>
            <a:cxnLst/>
            <a:rect r="r" b="b" t="t" l="l"/>
            <a:pathLst>
              <a:path h="4678522" w="2543946">
                <a:moveTo>
                  <a:pt x="0" y="0"/>
                </a:moveTo>
                <a:lnTo>
                  <a:pt x="2543946" y="0"/>
                </a:lnTo>
                <a:lnTo>
                  <a:pt x="2543946" y="4678522"/>
                </a:lnTo>
                <a:lnTo>
                  <a:pt x="0" y="46785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true" rot="0">
            <a:off x="5260474" y="-156139"/>
            <a:ext cx="2543946" cy="4678522"/>
          </a:xfrm>
          <a:custGeom>
            <a:avLst/>
            <a:gdLst/>
            <a:ahLst/>
            <a:cxnLst/>
            <a:rect r="r" b="b" t="t" l="l"/>
            <a:pathLst>
              <a:path h="4678522" w="2543946">
                <a:moveTo>
                  <a:pt x="2543946" y="4678522"/>
                </a:moveTo>
                <a:lnTo>
                  <a:pt x="0" y="4678522"/>
                </a:lnTo>
                <a:lnTo>
                  <a:pt x="0" y="0"/>
                </a:lnTo>
                <a:lnTo>
                  <a:pt x="2543946" y="0"/>
                </a:lnTo>
                <a:lnTo>
                  <a:pt x="2543946" y="4678522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DAFxRtToFEw</dc:identifier>
  <dcterms:modified xsi:type="dcterms:W3CDTF">2011-08-01T06:04:30Z</dcterms:modified>
  <cp:revision>1</cp:revision>
  <dc:title>Formatos de Diploma de Noveno Grado_TM</dc:title>
</cp:coreProperties>
</file>