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7556500" cy="10693400"/>
  <p:notesSz cx="6858000" cy="9144000"/>
  <p:embeddedFontLst>
    <p:embeddedFont>
      <p:font typeface="The Seasons Bold" charset="1" panose="00000000000000000000"/>
      <p:regular r:id="rId7"/>
    </p:embeddedFont>
    <p:embeddedFont>
      <p:font typeface="Great Vibes" charset="1" panose="02000507080000020002"/>
      <p:regular r:id="rId8"/>
    </p:embeddedFont>
    <p:embeddedFont>
      <p:font typeface="TT Norms Bold" charset="1" panose="02000803030000020004"/>
      <p:regular r:id="rId9"/>
    </p:embeddedFont>
    <p:embeddedFont>
      <p:font typeface="TT Norms" charset="1" panose="02000503030000020003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-2751865" y="5037487"/>
            <a:ext cx="10099548" cy="643846"/>
          </a:xfrm>
          <a:custGeom>
            <a:avLst/>
            <a:gdLst/>
            <a:ahLst/>
            <a:cxnLst/>
            <a:rect r="r" b="b" t="t" l="l"/>
            <a:pathLst>
              <a:path h="643846" w="10099548">
                <a:moveTo>
                  <a:pt x="0" y="0"/>
                </a:moveTo>
                <a:lnTo>
                  <a:pt x="10099548" y="0"/>
                </a:lnTo>
                <a:lnTo>
                  <a:pt x="10099548" y="643847"/>
                </a:lnTo>
                <a:lnTo>
                  <a:pt x="0" y="6438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01791" y="282815"/>
            <a:ext cx="6956419" cy="10126369"/>
            <a:chOff x="0" y="0"/>
            <a:chExt cx="20213173" cy="2942405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0213172" cy="29424055"/>
            </a:xfrm>
            <a:custGeom>
              <a:avLst/>
              <a:gdLst/>
              <a:ahLst/>
              <a:cxnLst/>
              <a:rect r="r" b="b" t="t" l="l"/>
              <a:pathLst>
                <a:path h="29424055" w="20213172">
                  <a:moveTo>
                    <a:pt x="0" y="0"/>
                  </a:moveTo>
                  <a:lnTo>
                    <a:pt x="0" y="29424055"/>
                  </a:lnTo>
                  <a:lnTo>
                    <a:pt x="20213172" y="29424055"/>
                  </a:lnTo>
                  <a:lnTo>
                    <a:pt x="20213172" y="0"/>
                  </a:lnTo>
                  <a:lnTo>
                    <a:pt x="0" y="0"/>
                  </a:lnTo>
                  <a:close/>
                  <a:moveTo>
                    <a:pt x="20152213" y="29363095"/>
                  </a:moveTo>
                  <a:lnTo>
                    <a:pt x="59690" y="29363095"/>
                  </a:lnTo>
                  <a:lnTo>
                    <a:pt x="59690" y="59690"/>
                  </a:lnTo>
                  <a:lnTo>
                    <a:pt x="20152213" y="59690"/>
                  </a:lnTo>
                  <a:lnTo>
                    <a:pt x="20152213" y="29363095"/>
                  </a:lnTo>
                  <a:close/>
                </a:path>
              </a:pathLst>
            </a:custGeom>
            <a:solidFill>
              <a:srgbClr val="1A374D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301791" y="0"/>
            <a:ext cx="1862452" cy="10692000"/>
            <a:chOff x="0" y="0"/>
            <a:chExt cx="1307517" cy="750621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307517" cy="7506217"/>
            </a:xfrm>
            <a:custGeom>
              <a:avLst/>
              <a:gdLst/>
              <a:ahLst/>
              <a:cxnLst/>
              <a:rect r="r" b="b" t="t" l="l"/>
              <a:pathLst>
                <a:path h="7506217" w="1307517">
                  <a:moveTo>
                    <a:pt x="0" y="0"/>
                  </a:moveTo>
                  <a:lnTo>
                    <a:pt x="1307517" y="0"/>
                  </a:lnTo>
                  <a:lnTo>
                    <a:pt x="1307517" y="7506217"/>
                  </a:lnTo>
                  <a:lnTo>
                    <a:pt x="0" y="7506217"/>
                  </a:lnTo>
                  <a:close/>
                </a:path>
              </a:pathLst>
            </a:custGeom>
            <a:solidFill>
              <a:srgbClr val="1A374D"/>
            </a:solid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564835" y="998836"/>
            <a:ext cx="1336364" cy="2138182"/>
          </a:xfrm>
          <a:custGeom>
            <a:avLst/>
            <a:gdLst/>
            <a:ahLst/>
            <a:cxnLst/>
            <a:rect r="r" b="b" t="t" l="l"/>
            <a:pathLst>
              <a:path h="2138182" w="1336364">
                <a:moveTo>
                  <a:pt x="0" y="0"/>
                </a:moveTo>
                <a:lnTo>
                  <a:pt x="1336363" y="0"/>
                </a:lnTo>
                <a:lnTo>
                  <a:pt x="1336363" y="2138182"/>
                </a:lnTo>
                <a:lnTo>
                  <a:pt x="0" y="21381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8" id="8"/>
          <p:cNvSpPr/>
          <p:nvPr/>
        </p:nvSpPr>
        <p:spPr>
          <a:xfrm>
            <a:off x="2452922" y="9313583"/>
            <a:ext cx="1677108" cy="3367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9" id="9"/>
          <p:cNvSpPr/>
          <p:nvPr/>
        </p:nvSpPr>
        <p:spPr>
          <a:xfrm>
            <a:off x="3872672" y="3899713"/>
            <a:ext cx="1677108" cy="3367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0" id="10"/>
          <p:cNvSpPr/>
          <p:nvPr/>
        </p:nvSpPr>
        <p:spPr>
          <a:xfrm flipH="false" flipV="false" rot="-5400000">
            <a:off x="6066790" y="9265480"/>
            <a:ext cx="1339363" cy="1341040"/>
          </a:xfrm>
          <a:custGeom>
            <a:avLst/>
            <a:gdLst/>
            <a:ahLst/>
            <a:cxnLst/>
            <a:rect r="r" b="b" t="t" l="l"/>
            <a:pathLst>
              <a:path h="1341040" w="1339363">
                <a:moveTo>
                  <a:pt x="0" y="0"/>
                </a:moveTo>
                <a:lnTo>
                  <a:pt x="1339364" y="0"/>
                </a:lnTo>
                <a:lnTo>
                  <a:pt x="1339364" y="1341040"/>
                </a:lnTo>
                <a:lnTo>
                  <a:pt x="0" y="13410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AutoShape 11" id="11"/>
          <p:cNvSpPr/>
          <p:nvPr/>
        </p:nvSpPr>
        <p:spPr>
          <a:xfrm>
            <a:off x="5292422" y="9307081"/>
            <a:ext cx="1677108" cy="3367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2" id="12"/>
          <p:cNvSpPr txBox="true"/>
          <p:nvPr/>
        </p:nvSpPr>
        <p:spPr>
          <a:xfrm rot="0">
            <a:off x="2164242" y="2678281"/>
            <a:ext cx="5093967" cy="13134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39"/>
              </a:lnSpc>
            </a:pPr>
            <a:r>
              <a:rPr lang="en-US" b="true" sz="6599">
                <a:solidFill>
                  <a:srgbClr val="000000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DIPLOMA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164242" y="195336"/>
            <a:ext cx="5093967" cy="11169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b="true" sz="2900" spc="63">
                <a:solidFill>
                  <a:srgbClr val="000000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NOMBRE DEL</a:t>
            </a:r>
          </a:p>
          <a:p>
            <a:pPr algn="ctr">
              <a:lnSpc>
                <a:spcPts val="4060"/>
              </a:lnSpc>
            </a:pPr>
            <a:r>
              <a:rPr lang="en-US" b="true" sz="2900" spc="63">
                <a:solidFill>
                  <a:srgbClr val="000000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C</a:t>
            </a:r>
            <a:r>
              <a:rPr lang="en-US" b="true" sz="2900" spc="63">
                <a:solidFill>
                  <a:srgbClr val="000000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ENTRO EDUCATIVO</a:t>
            </a:r>
          </a:p>
        </p:txBody>
      </p:sp>
      <p:sp>
        <p:nvSpPr>
          <p:cNvPr name="Freeform 14" id="14"/>
          <p:cNvSpPr/>
          <p:nvPr/>
        </p:nvSpPr>
        <p:spPr>
          <a:xfrm flipH="true" flipV="false" rot="-5400000">
            <a:off x="6066790" y="85480"/>
            <a:ext cx="1339363" cy="1341040"/>
          </a:xfrm>
          <a:custGeom>
            <a:avLst/>
            <a:gdLst/>
            <a:ahLst/>
            <a:cxnLst/>
            <a:rect r="r" b="b" t="t" l="l"/>
            <a:pathLst>
              <a:path h="1341040" w="1339363">
                <a:moveTo>
                  <a:pt x="1339364" y="0"/>
                </a:moveTo>
                <a:lnTo>
                  <a:pt x="0" y="0"/>
                </a:lnTo>
                <a:lnTo>
                  <a:pt x="0" y="1341040"/>
                </a:lnTo>
                <a:lnTo>
                  <a:pt x="1339364" y="1341040"/>
                </a:lnTo>
                <a:lnTo>
                  <a:pt x="1339364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2164242" y="4646348"/>
            <a:ext cx="5093967" cy="995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20"/>
              </a:lnSpc>
            </a:pPr>
            <a:r>
              <a:rPr lang="en-US" sz="5800">
                <a:solidFill>
                  <a:srgbClr val="A6802B"/>
                </a:solidFill>
                <a:latin typeface="Great Vibes"/>
                <a:ea typeface="Great Vibes"/>
                <a:cs typeface="Great Vibes"/>
                <a:sym typeface="Great Vibes"/>
              </a:rPr>
              <a:t>Tony Marroquín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164242" y="2078529"/>
            <a:ext cx="5093967" cy="36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39"/>
              </a:lnSpc>
            </a:pPr>
            <a:r>
              <a:rPr lang="en-US" b="true" sz="2099" spc="207">
                <a:solidFill>
                  <a:srgbClr val="A6802B"/>
                </a:solidFill>
                <a:latin typeface="TT Norms Bold"/>
                <a:ea typeface="TT Norms Bold"/>
                <a:cs typeface="TT Norms Bold"/>
                <a:sym typeface="TT Norms Bold"/>
              </a:rPr>
              <a:t>OTORGA EL PRESENTE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164242" y="4321849"/>
            <a:ext cx="5093967" cy="247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99"/>
              </a:lnSpc>
            </a:pPr>
            <a:r>
              <a:rPr lang="en-US" sz="1499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A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619142" y="6051603"/>
            <a:ext cx="4184168" cy="113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19"/>
              </a:lnSpc>
            </a:pPr>
            <a:r>
              <a:rPr lang="en-US" sz="1299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Por haber terminado satisfactoriamente sus estudios de Tercer Ciclo de Educación Básica, habiendo demostrado rendimiento académico de conformidad con las competencias y disposiciones establecidas por el Ministerio de Educación de El Salvador.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619142" y="7728883"/>
            <a:ext cx="4184168" cy="452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19"/>
              </a:lnSpc>
            </a:pPr>
            <a:r>
              <a:rPr lang="en-US" sz="1299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Entregado en distrito El Refugio, a los 24 días del mes de noviembre del año dos mil veinticinco.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2452915" y="9324247"/>
            <a:ext cx="1677115" cy="452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19"/>
              </a:lnSpc>
            </a:pPr>
            <a:r>
              <a:rPr lang="en-US" sz="1299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Msc. Tony Marroquín</a:t>
            </a:r>
          </a:p>
          <a:p>
            <a:pPr algn="ctr">
              <a:lnSpc>
                <a:spcPts val="1819"/>
              </a:lnSpc>
            </a:pPr>
            <a:r>
              <a:rPr lang="en-US" sz="1299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Director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5292422" y="9324247"/>
            <a:ext cx="1677115" cy="452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19"/>
              </a:lnSpc>
            </a:pPr>
            <a:r>
              <a:rPr lang="en-US" sz="1299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Msc. Tony Marroquín</a:t>
            </a:r>
          </a:p>
          <a:p>
            <a:pPr algn="ctr">
              <a:lnSpc>
                <a:spcPts val="1819"/>
              </a:lnSpc>
            </a:pPr>
            <a:r>
              <a:rPr lang="en-US" sz="1299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Docente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DAFxRtToFEw</dc:identifier>
  <dcterms:modified xsi:type="dcterms:W3CDTF">2011-08-01T06:04:30Z</dcterms:modified>
  <cp:revision>1</cp:revision>
  <dc:title>Formatos de Diploma de Noveno Grado_TM</dc:title>
</cp:coreProperties>
</file>