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0071100" cy="7912100"/>
  <p:notesSz cx="6858000" cy="9144000"/>
  <p:embeddedFontLst>
    <p:embeddedFont>
      <p:font typeface="TT Norms" charset="1" panose="02000503030000020003"/>
      <p:regular r:id="rId7"/>
    </p:embeddedFont>
    <p:embeddedFont>
      <p:font typeface="Cinzel" charset="1" panose="00000500000000000000"/>
      <p:regular r:id="rId8"/>
    </p:embeddedFont>
    <p:embeddedFont>
      <p:font typeface="TT Norms Bold" charset="1" panose="02000803030000020004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4343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39391" y="986544"/>
            <a:ext cx="8801218" cy="5946912"/>
            <a:chOff x="0" y="0"/>
            <a:chExt cx="3097390" cy="209288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097390" cy="2092881"/>
            </a:xfrm>
            <a:custGeom>
              <a:avLst/>
              <a:gdLst/>
              <a:ahLst/>
              <a:cxnLst/>
              <a:rect r="r" b="b" t="t" l="l"/>
              <a:pathLst>
                <a:path h="2092881" w="3097390">
                  <a:moveTo>
                    <a:pt x="0" y="0"/>
                  </a:moveTo>
                  <a:lnTo>
                    <a:pt x="3097390" y="0"/>
                  </a:lnTo>
                  <a:lnTo>
                    <a:pt x="3097390" y="2092881"/>
                  </a:lnTo>
                  <a:lnTo>
                    <a:pt x="0" y="209288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3097390" cy="2121456"/>
            </a:xfrm>
            <a:prstGeom prst="rect">
              <a:avLst/>
            </a:prstGeom>
          </p:spPr>
          <p:txBody>
            <a:bodyPr anchor="ctr" rtlCol="false" tIns="49713" lIns="49713" bIns="49713" rIns="49713"/>
            <a:lstStyle/>
            <a:p>
              <a:pPr algn="ctr">
                <a:lnSpc>
                  <a:spcPts val="1847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5400000">
            <a:off x="1960577" y="-551975"/>
            <a:ext cx="6158846" cy="9023950"/>
          </a:xfrm>
          <a:custGeom>
            <a:avLst/>
            <a:gdLst/>
            <a:ahLst/>
            <a:cxnLst/>
            <a:rect r="r" b="b" t="t" l="l"/>
            <a:pathLst>
              <a:path h="9023950" w="6158846">
                <a:moveTo>
                  <a:pt x="0" y="0"/>
                </a:moveTo>
                <a:lnTo>
                  <a:pt x="6158846" y="0"/>
                </a:lnTo>
                <a:lnTo>
                  <a:pt x="6158846" y="9023950"/>
                </a:lnTo>
                <a:lnTo>
                  <a:pt x="0" y="90239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339394" y="4122468"/>
            <a:ext cx="4139455" cy="3740562"/>
          </a:xfrm>
          <a:custGeom>
            <a:avLst/>
            <a:gdLst/>
            <a:ahLst/>
            <a:cxnLst/>
            <a:rect r="r" b="b" t="t" l="l"/>
            <a:pathLst>
              <a:path h="3740562" w="4139455">
                <a:moveTo>
                  <a:pt x="0" y="0"/>
                </a:moveTo>
                <a:lnTo>
                  <a:pt x="4139455" y="0"/>
                </a:lnTo>
                <a:lnTo>
                  <a:pt x="4139455" y="3740562"/>
                </a:lnTo>
                <a:lnTo>
                  <a:pt x="0" y="37405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800000">
            <a:off x="6279939" y="56970"/>
            <a:ext cx="4139455" cy="3740562"/>
          </a:xfrm>
          <a:custGeom>
            <a:avLst/>
            <a:gdLst/>
            <a:ahLst/>
            <a:cxnLst/>
            <a:rect r="r" b="b" t="t" l="l"/>
            <a:pathLst>
              <a:path h="3740562" w="4139455">
                <a:moveTo>
                  <a:pt x="0" y="0"/>
                </a:moveTo>
                <a:lnTo>
                  <a:pt x="4139455" y="0"/>
                </a:lnTo>
                <a:lnTo>
                  <a:pt x="4139455" y="3740562"/>
                </a:lnTo>
                <a:lnTo>
                  <a:pt x="0" y="37405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321160" y="5570939"/>
            <a:ext cx="1437680" cy="1828527"/>
          </a:xfrm>
          <a:custGeom>
            <a:avLst/>
            <a:gdLst/>
            <a:ahLst/>
            <a:cxnLst/>
            <a:rect r="r" b="b" t="t" l="l"/>
            <a:pathLst>
              <a:path h="1828527" w="1437680">
                <a:moveTo>
                  <a:pt x="0" y="0"/>
                </a:moveTo>
                <a:lnTo>
                  <a:pt x="1437680" y="0"/>
                </a:lnTo>
                <a:lnTo>
                  <a:pt x="1437680" y="1828527"/>
                </a:lnTo>
                <a:lnTo>
                  <a:pt x="0" y="182852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95816" y="5964174"/>
            <a:ext cx="2549743" cy="461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99"/>
              </a:lnSpc>
            </a:pPr>
            <a:r>
              <a:rPr lang="en-US" sz="1356" spc="44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MSC. TONY MARROQUÍN</a:t>
            </a:r>
          </a:p>
          <a:p>
            <a:pPr algn="ctr">
              <a:lnSpc>
                <a:spcPts val="1899"/>
              </a:lnSpc>
            </a:pPr>
            <a:r>
              <a:rPr lang="en-US" sz="1356" spc="44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DIRECTOR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437845" y="5964174"/>
            <a:ext cx="2549743" cy="461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99"/>
              </a:lnSpc>
            </a:pPr>
            <a:r>
              <a:rPr lang="en-US" sz="1356" spc="44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MSC. TONY MARROQUÍN</a:t>
            </a:r>
          </a:p>
          <a:p>
            <a:pPr algn="ctr">
              <a:lnSpc>
                <a:spcPts val="1899"/>
              </a:lnSpc>
            </a:pPr>
            <a:r>
              <a:rPr lang="en-US" sz="1356" spc="44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DOCENTE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591661" y="3846601"/>
            <a:ext cx="6896678" cy="275867"/>
          </a:xfrm>
          <a:custGeom>
            <a:avLst/>
            <a:gdLst/>
            <a:ahLst/>
            <a:cxnLst/>
            <a:rect r="r" b="b" t="t" l="l"/>
            <a:pathLst>
              <a:path h="275867" w="6896678">
                <a:moveTo>
                  <a:pt x="0" y="0"/>
                </a:moveTo>
                <a:lnTo>
                  <a:pt x="6896678" y="0"/>
                </a:lnTo>
                <a:lnTo>
                  <a:pt x="6896678" y="275867"/>
                </a:lnTo>
                <a:lnTo>
                  <a:pt x="0" y="27586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603663" y="2068997"/>
            <a:ext cx="6872674" cy="9922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42"/>
              </a:lnSpc>
            </a:pPr>
            <a:r>
              <a:rPr lang="en-US" sz="6851" i="true" spc="1336">
                <a:solidFill>
                  <a:srgbClr val="000000"/>
                </a:solidFill>
                <a:latin typeface="Cinzel"/>
                <a:ea typeface="Cinzel"/>
                <a:cs typeface="Cinzel"/>
                <a:sym typeface="Cinzel"/>
              </a:rPr>
              <a:t>DIPLOMA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591661" y="1085286"/>
            <a:ext cx="6896678" cy="3042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40"/>
              </a:lnSpc>
            </a:pPr>
            <a:r>
              <a:rPr lang="en-US" sz="1814" spc="803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CENTRO ESCOLAR...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711951" y="3032676"/>
            <a:ext cx="481295" cy="3126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57"/>
              </a:lnSpc>
            </a:pPr>
            <a:r>
              <a:rPr lang="en-US" sz="1898" spc="62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A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448119" y="1614633"/>
            <a:ext cx="3008959" cy="3126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57"/>
              </a:lnSpc>
            </a:pPr>
            <a:r>
              <a:rPr lang="en-US" sz="1898" spc="62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OTORGA EL PRESENTE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130040" y="3477859"/>
            <a:ext cx="6126411" cy="4058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7"/>
              </a:lnSpc>
            </a:pPr>
            <a:r>
              <a:rPr lang="en-US" b="true" sz="2398" spc="79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TONY A. MARROQUÍN MONTERROSA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67001" y="4348910"/>
            <a:ext cx="8145999" cy="6713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18"/>
              </a:lnSpc>
            </a:pPr>
            <a:r>
              <a:rPr lang="en-US" sz="1370" spc="45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POR HABER OBTENIDO EL </a:t>
            </a:r>
            <a:r>
              <a:rPr lang="en-US" b="true" sz="1370" spc="45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PRIMER LUGAR</a:t>
            </a:r>
            <a:r>
              <a:rPr lang="en-US" sz="1370" spc="45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 EN RENDIMIENTO ACADÉMICO</a:t>
            </a:r>
          </a:p>
          <a:p>
            <a:pPr algn="ctr">
              <a:lnSpc>
                <a:spcPts val="1778"/>
              </a:lnSpc>
            </a:pPr>
            <a:r>
              <a:rPr lang="en-US" sz="1270" spc="41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DISTRITO EL REFUGIO, MUNICIPIO DE AHUACHAPÁN NORTE, DEPARTAMENTO DE AHUACHAPÁN</a:t>
            </a:r>
          </a:p>
          <a:p>
            <a:pPr algn="ctr">
              <a:lnSpc>
                <a:spcPts val="1778"/>
              </a:lnSpc>
            </a:pPr>
            <a:r>
              <a:rPr lang="en-US" sz="1270" spc="41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20 DE NOVIEMBRE DE 2025.</a:t>
            </a:r>
          </a:p>
        </p:txBody>
      </p:sp>
      <p:sp>
        <p:nvSpPr>
          <p:cNvPr name="AutoShape 18" id="18"/>
          <p:cNvSpPr/>
          <p:nvPr/>
        </p:nvSpPr>
        <p:spPr>
          <a:xfrm>
            <a:off x="1224342" y="5876426"/>
            <a:ext cx="2292691" cy="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9" id="19"/>
          <p:cNvSpPr/>
          <p:nvPr/>
        </p:nvSpPr>
        <p:spPr>
          <a:xfrm>
            <a:off x="6566371" y="5876426"/>
            <a:ext cx="2292691" cy="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DAGVG4cFFeE</dc:identifier>
  <dcterms:modified xsi:type="dcterms:W3CDTF">2011-08-01T06:04:30Z</dcterms:modified>
  <cp:revision>1</cp:revision>
  <dc:title>Diseños de diplomas_Tony Marroquín</dc:title>
</cp:coreProperties>
</file>