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071100" cy="7912100"/>
  <p:notesSz cx="6858000" cy="9144000"/>
  <p:embeddedFontLst>
    <p:embeddedFont>
      <p:font typeface="Ballet" charset="1" panose="00000000000000000000"/>
      <p:regular r:id="rId7"/>
    </p:embeddedFont>
    <p:embeddedFont>
      <p:font typeface="Garet Bold" charset="1" panose="00000000000000000000"/>
      <p:regular r:id="rId8"/>
    </p:embeddedFont>
    <p:embeddedFont>
      <p:font typeface="Garet Italics" charset="1" panose="00000000000000000000"/>
      <p:regular r:id="rId9"/>
    </p:embeddedFont>
    <p:embeddedFont>
      <p:font typeface="Garet" charset="1" panose="000000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23729" y="86253"/>
            <a:ext cx="11111700" cy="7736521"/>
          </a:xfrm>
          <a:custGeom>
            <a:avLst/>
            <a:gdLst/>
            <a:ahLst/>
            <a:cxnLst/>
            <a:rect r="r" b="b" t="t" l="l"/>
            <a:pathLst>
              <a:path h="7736521" w="11111700">
                <a:moveTo>
                  <a:pt x="0" y="0"/>
                </a:moveTo>
                <a:lnTo>
                  <a:pt x="11111700" y="0"/>
                </a:lnTo>
                <a:lnTo>
                  <a:pt x="11111700" y="7736522"/>
                </a:lnTo>
                <a:lnTo>
                  <a:pt x="0" y="77365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20090" y="702355"/>
            <a:ext cx="9439819" cy="6515291"/>
            <a:chOff x="0" y="0"/>
            <a:chExt cx="3588416" cy="24766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588415" cy="2476697"/>
            </a:xfrm>
            <a:custGeom>
              <a:avLst/>
              <a:gdLst/>
              <a:ahLst/>
              <a:cxnLst/>
              <a:rect r="r" b="b" t="t" l="l"/>
              <a:pathLst>
                <a:path h="2476697" w="3588415">
                  <a:moveTo>
                    <a:pt x="0" y="0"/>
                  </a:moveTo>
                  <a:lnTo>
                    <a:pt x="3588415" y="0"/>
                  </a:lnTo>
                  <a:lnTo>
                    <a:pt x="3588415" y="2476697"/>
                  </a:lnTo>
                  <a:lnTo>
                    <a:pt x="0" y="247669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AA42BE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3588416" cy="2505272"/>
            </a:xfrm>
            <a:prstGeom prst="rect">
              <a:avLst/>
            </a:prstGeom>
          </p:spPr>
          <p:txBody>
            <a:bodyPr anchor="ctr" rtlCol="false" tIns="47892" lIns="47892" bIns="47892" rIns="47892"/>
            <a:lstStyle/>
            <a:p>
              <a:pPr algn="ctr">
                <a:lnSpc>
                  <a:spcPts val="1847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418045" y="86253"/>
            <a:ext cx="6272907" cy="4124559"/>
          </a:xfrm>
          <a:custGeom>
            <a:avLst/>
            <a:gdLst/>
            <a:ahLst/>
            <a:cxnLst/>
            <a:rect r="r" b="b" t="t" l="l"/>
            <a:pathLst>
              <a:path h="4124559" w="6272907">
                <a:moveTo>
                  <a:pt x="0" y="0"/>
                </a:moveTo>
                <a:lnTo>
                  <a:pt x="6272907" y="0"/>
                </a:lnTo>
                <a:lnTo>
                  <a:pt x="6272907" y="4124559"/>
                </a:lnTo>
                <a:lnTo>
                  <a:pt x="0" y="41245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4161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true" rot="0">
            <a:off x="4226732" y="3865015"/>
            <a:ext cx="6269719" cy="3957760"/>
          </a:xfrm>
          <a:custGeom>
            <a:avLst/>
            <a:gdLst/>
            <a:ahLst/>
            <a:cxnLst/>
            <a:rect r="r" b="b" t="t" l="l"/>
            <a:pathLst>
              <a:path h="3957760" w="6269719">
                <a:moveTo>
                  <a:pt x="6269719" y="3957760"/>
                </a:moveTo>
                <a:lnTo>
                  <a:pt x="0" y="3957760"/>
                </a:lnTo>
                <a:lnTo>
                  <a:pt x="0" y="0"/>
                </a:lnTo>
                <a:lnTo>
                  <a:pt x="6269719" y="0"/>
                </a:lnTo>
                <a:lnTo>
                  <a:pt x="6269719" y="395776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933192" y="2966375"/>
            <a:ext cx="4213617" cy="612890"/>
          </a:xfrm>
          <a:custGeom>
            <a:avLst/>
            <a:gdLst/>
            <a:ahLst/>
            <a:cxnLst/>
            <a:rect r="r" b="b" t="t" l="l"/>
            <a:pathLst>
              <a:path h="612890" w="4213617">
                <a:moveTo>
                  <a:pt x="0" y="0"/>
                </a:moveTo>
                <a:lnTo>
                  <a:pt x="4213616" y="0"/>
                </a:lnTo>
                <a:lnTo>
                  <a:pt x="4213616" y="612890"/>
                </a:lnTo>
                <a:lnTo>
                  <a:pt x="0" y="6128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326905" y="4072539"/>
            <a:ext cx="7426189" cy="10914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97"/>
              </a:lnSpc>
            </a:pPr>
            <a:r>
              <a:rPr lang="en-US" sz="6426">
                <a:solidFill>
                  <a:srgbClr val="3A0F42"/>
                </a:solidFill>
                <a:latin typeface="Ballet"/>
                <a:ea typeface="Ballet"/>
                <a:cs typeface="Ballet"/>
                <a:sym typeface="Ballet"/>
              </a:rPr>
              <a:t>Tony Marroquin</a:t>
            </a:r>
          </a:p>
        </p:txBody>
      </p:sp>
      <p:sp>
        <p:nvSpPr>
          <p:cNvPr name="AutoShape 10" id="10"/>
          <p:cNvSpPr/>
          <p:nvPr/>
        </p:nvSpPr>
        <p:spPr>
          <a:xfrm>
            <a:off x="1409036" y="4953811"/>
            <a:ext cx="7261928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>
            <a:off x="1691410" y="6529664"/>
            <a:ext cx="2221493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>
            <a:off x="4744116" y="6539189"/>
            <a:ext cx="2221493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7930041" y="2173238"/>
            <a:ext cx="1051987" cy="1436160"/>
          </a:xfrm>
          <a:custGeom>
            <a:avLst/>
            <a:gdLst/>
            <a:ahLst/>
            <a:cxnLst/>
            <a:rect r="r" b="b" t="t" l="l"/>
            <a:pathLst>
              <a:path h="1436160" w="1051987">
                <a:moveTo>
                  <a:pt x="0" y="0"/>
                </a:moveTo>
                <a:lnTo>
                  <a:pt x="1051987" y="0"/>
                </a:lnTo>
                <a:lnTo>
                  <a:pt x="1051987" y="1436160"/>
                </a:lnTo>
                <a:lnTo>
                  <a:pt x="0" y="143616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-229686" y="5863483"/>
            <a:ext cx="1983004" cy="1856587"/>
          </a:xfrm>
          <a:custGeom>
            <a:avLst/>
            <a:gdLst/>
            <a:ahLst/>
            <a:cxnLst/>
            <a:rect r="r" b="b" t="t" l="l"/>
            <a:pathLst>
              <a:path h="1856587" w="1983004">
                <a:moveTo>
                  <a:pt x="0" y="0"/>
                </a:moveTo>
                <a:lnTo>
                  <a:pt x="1983004" y="0"/>
                </a:lnTo>
                <a:lnTo>
                  <a:pt x="1983004" y="1856588"/>
                </a:lnTo>
                <a:lnTo>
                  <a:pt x="0" y="18565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true" rot="0">
            <a:off x="8272980" y="175463"/>
            <a:ext cx="2013309" cy="1884960"/>
          </a:xfrm>
          <a:custGeom>
            <a:avLst/>
            <a:gdLst/>
            <a:ahLst/>
            <a:cxnLst/>
            <a:rect r="r" b="b" t="t" l="l"/>
            <a:pathLst>
              <a:path h="1884960" w="2013309">
                <a:moveTo>
                  <a:pt x="2013309" y="1884960"/>
                </a:moveTo>
                <a:lnTo>
                  <a:pt x="0" y="1884960"/>
                </a:lnTo>
                <a:lnTo>
                  <a:pt x="0" y="0"/>
                </a:lnTo>
                <a:lnTo>
                  <a:pt x="2013309" y="0"/>
                </a:lnTo>
                <a:lnTo>
                  <a:pt x="2013309" y="188496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2086858" y="1893635"/>
            <a:ext cx="5906285" cy="11175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7"/>
              </a:lnSpc>
            </a:pPr>
            <a:r>
              <a:rPr lang="en-US" b="true" sz="6505">
                <a:solidFill>
                  <a:srgbClr val="3A0F42"/>
                </a:solidFill>
                <a:latin typeface="Garet Bold"/>
                <a:ea typeface="Garet Bold"/>
                <a:cs typeface="Garet Bold"/>
                <a:sym typeface="Garet Bold"/>
              </a:rPr>
              <a:t>DIPLOMA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243332" y="931569"/>
            <a:ext cx="5906285" cy="488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7"/>
              </a:lnSpc>
            </a:pPr>
            <a:r>
              <a:rPr lang="en-US" b="true" sz="2905">
                <a:solidFill>
                  <a:srgbClr val="3A0F42"/>
                </a:solidFill>
                <a:latin typeface="Garet Bold"/>
                <a:ea typeface="Garet Bold"/>
                <a:cs typeface="Garet Bold"/>
                <a:sym typeface="Garet Bold"/>
              </a:rPr>
              <a:t>CENTRO ESCOLAR ...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117978" y="3009782"/>
            <a:ext cx="3844045" cy="438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4"/>
              </a:lnSpc>
            </a:pPr>
            <a:r>
              <a:rPr lang="en-US" b="true" sz="2624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DE RECONOCIMIENTO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761808" y="3632773"/>
            <a:ext cx="4599784" cy="2587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59"/>
              </a:lnSpc>
            </a:pPr>
            <a:r>
              <a:rPr lang="en-US" sz="1542" i="true">
                <a:solidFill>
                  <a:srgbClr val="3A0F42"/>
                </a:solidFill>
                <a:latin typeface="Garet Italics"/>
                <a:ea typeface="Garet Italics"/>
                <a:cs typeface="Garet Italics"/>
                <a:sym typeface="Garet Italics"/>
              </a:rPr>
              <a:t>a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718409" y="1663419"/>
            <a:ext cx="4777958" cy="2726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99"/>
              </a:lnSpc>
            </a:pPr>
            <a:r>
              <a:rPr lang="en-US" sz="1642" i="true">
                <a:solidFill>
                  <a:srgbClr val="3A0F42"/>
                </a:solidFill>
                <a:latin typeface="Garet Italics"/>
                <a:ea typeface="Garet Italics"/>
                <a:cs typeface="Garet Italics"/>
                <a:sym typeface="Garet Italics"/>
              </a:rPr>
              <a:t>otorga el presente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97972" y="5213760"/>
            <a:ext cx="7884056" cy="6912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2"/>
              </a:lnSpc>
            </a:pPr>
            <a:r>
              <a:rPr lang="en-US" sz="1287" spc="42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Por haber obtenido el PRIMER LUGAR en rendimiento académico</a:t>
            </a:r>
          </a:p>
          <a:p>
            <a:pPr algn="ctr">
              <a:lnSpc>
                <a:spcPts val="1802"/>
              </a:lnSpc>
            </a:pPr>
            <a:r>
              <a:rPr lang="en-US" sz="1287" spc="42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Distrito El Refugio, Municipio de Ahuachapán Norte, Departamento de Ahuachapán</a:t>
            </a:r>
          </a:p>
          <a:p>
            <a:pPr algn="ctr">
              <a:lnSpc>
                <a:spcPts val="1802"/>
              </a:lnSpc>
            </a:pPr>
            <a:r>
              <a:rPr lang="en-US" sz="1287" spc="42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20 de noviembre de 2025.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4662024" y="6567764"/>
            <a:ext cx="2385676" cy="248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34"/>
              </a:lnSpc>
            </a:pPr>
            <a:r>
              <a:rPr lang="en-US" b="true" sz="1452">
                <a:solidFill>
                  <a:srgbClr val="3A0F42"/>
                </a:solidFill>
                <a:latin typeface="Garet Bold"/>
                <a:ea typeface="Garet Bold"/>
                <a:cs typeface="Garet Bold"/>
                <a:sym typeface="Garet Bold"/>
              </a:rPr>
              <a:t>MSC. TONY MARROQUÍN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568970" y="6554497"/>
            <a:ext cx="2385676" cy="248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34"/>
              </a:lnSpc>
            </a:pPr>
            <a:r>
              <a:rPr lang="en-US" b="true" sz="1452">
                <a:solidFill>
                  <a:srgbClr val="3A0F42"/>
                </a:solidFill>
                <a:latin typeface="Garet Bold"/>
                <a:ea typeface="Garet Bold"/>
                <a:cs typeface="Garet Bold"/>
                <a:sym typeface="Garet Bold"/>
              </a:rPr>
              <a:t>MSC. TONY MARROQUÍN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4736118" y="6812203"/>
            <a:ext cx="2237488" cy="251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82"/>
              </a:lnSpc>
            </a:pPr>
            <a:r>
              <a:rPr lang="en-US" sz="1487" i="true">
                <a:solidFill>
                  <a:srgbClr val="000000"/>
                </a:solidFill>
                <a:latin typeface="Garet Italics"/>
                <a:ea typeface="Garet Italics"/>
                <a:cs typeface="Garet Italics"/>
                <a:sym typeface="Garet Italics"/>
              </a:rPr>
              <a:t>Docente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643064" y="6798935"/>
            <a:ext cx="2237488" cy="251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82"/>
              </a:lnSpc>
            </a:pPr>
            <a:r>
              <a:rPr lang="en-US" sz="1487" i="true">
                <a:solidFill>
                  <a:srgbClr val="000000"/>
                </a:solidFill>
                <a:latin typeface="Garet Italics"/>
                <a:ea typeface="Garet Italics"/>
                <a:cs typeface="Garet Italics"/>
                <a:sym typeface="Garet Italics"/>
              </a:rPr>
              <a:t>Director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DAGVG4cFFeE</dc:identifier>
  <dcterms:modified xsi:type="dcterms:W3CDTF">2011-08-01T06:04:30Z</dcterms:modified>
  <cp:revision>1</cp:revision>
  <dc:title>Diseños de diplomas_Tony Marroquín</dc:title>
</cp:coreProperties>
</file>