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071100" cy="7912100"/>
  <p:notesSz cx="6858000" cy="9144000"/>
  <p:embeddedFontLst>
    <p:embeddedFont>
      <p:font typeface="Lazydog" charset="1" panose="00000000000000000000"/>
      <p:regular r:id="rId7"/>
    </p:embeddedFont>
    <p:embeddedFont>
      <p:font typeface="Handy Casual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3B7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12727" y="1109091"/>
            <a:ext cx="8654545" cy="5701818"/>
            <a:chOff x="0" y="0"/>
            <a:chExt cx="3289905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89905" cy="2167467"/>
            </a:xfrm>
            <a:custGeom>
              <a:avLst/>
              <a:gdLst/>
              <a:ahLst/>
              <a:cxnLst/>
              <a:rect r="r" b="b" t="t" l="l"/>
              <a:pathLst>
                <a:path h="2167467" w="3289905">
                  <a:moveTo>
                    <a:pt x="0" y="0"/>
                  </a:moveTo>
                  <a:lnTo>
                    <a:pt x="3289905" y="0"/>
                  </a:lnTo>
                  <a:lnTo>
                    <a:pt x="3289905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EF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3289905" cy="2196042"/>
            </a:xfrm>
            <a:prstGeom prst="rect">
              <a:avLst/>
            </a:prstGeom>
          </p:spPr>
          <p:txBody>
            <a:bodyPr anchor="ctr" rtlCol="false" tIns="47892" lIns="47892" bIns="47892" rIns="47892"/>
            <a:lstStyle/>
            <a:p>
              <a:pPr algn="ctr">
                <a:lnSpc>
                  <a:spcPts val="1847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7564483" y="4587590"/>
            <a:ext cx="4252495" cy="3332410"/>
          </a:xfrm>
          <a:custGeom>
            <a:avLst/>
            <a:gdLst/>
            <a:ahLst/>
            <a:cxnLst/>
            <a:rect r="r" b="b" t="t" l="l"/>
            <a:pathLst>
              <a:path h="3332410" w="4252495">
                <a:moveTo>
                  <a:pt x="0" y="0"/>
                </a:moveTo>
                <a:lnTo>
                  <a:pt x="4252495" y="0"/>
                </a:lnTo>
                <a:lnTo>
                  <a:pt x="4252495" y="3332410"/>
                </a:lnTo>
                <a:lnTo>
                  <a:pt x="0" y="33324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296391" y="3960000"/>
            <a:ext cx="2251188" cy="1706810"/>
          </a:xfrm>
          <a:custGeom>
            <a:avLst/>
            <a:gdLst/>
            <a:ahLst/>
            <a:cxnLst/>
            <a:rect r="r" b="b" t="t" l="l"/>
            <a:pathLst>
              <a:path h="1706810" w="2251188">
                <a:moveTo>
                  <a:pt x="0" y="0"/>
                </a:moveTo>
                <a:lnTo>
                  <a:pt x="2251188" y="0"/>
                </a:lnTo>
                <a:lnTo>
                  <a:pt x="2251188" y="1706810"/>
                </a:lnTo>
                <a:lnTo>
                  <a:pt x="0" y="17068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40160" y="737177"/>
            <a:ext cx="2045028" cy="3222823"/>
          </a:xfrm>
          <a:custGeom>
            <a:avLst/>
            <a:gdLst/>
            <a:ahLst/>
            <a:cxnLst/>
            <a:rect r="r" b="b" t="t" l="l"/>
            <a:pathLst>
              <a:path h="3222823" w="2045028">
                <a:moveTo>
                  <a:pt x="0" y="0"/>
                </a:moveTo>
                <a:lnTo>
                  <a:pt x="2045028" y="0"/>
                </a:lnTo>
                <a:lnTo>
                  <a:pt x="2045028" y="3222823"/>
                </a:lnTo>
                <a:lnTo>
                  <a:pt x="0" y="32228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3822318">
            <a:off x="-533621" y="3914454"/>
            <a:ext cx="1947563" cy="3582474"/>
          </a:xfrm>
          <a:custGeom>
            <a:avLst/>
            <a:gdLst/>
            <a:ahLst/>
            <a:cxnLst/>
            <a:rect r="r" b="b" t="t" l="l"/>
            <a:pathLst>
              <a:path h="3582474" w="1947563">
                <a:moveTo>
                  <a:pt x="0" y="0"/>
                </a:moveTo>
                <a:lnTo>
                  <a:pt x="1947563" y="0"/>
                </a:lnTo>
                <a:lnTo>
                  <a:pt x="1947563" y="3582474"/>
                </a:lnTo>
                <a:lnTo>
                  <a:pt x="0" y="358247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-7937704">
            <a:off x="8570965" y="-163088"/>
            <a:ext cx="1947563" cy="3582474"/>
          </a:xfrm>
          <a:custGeom>
            <a:avLst/>
            <a:gdLst/>
            <a:ahLst/>
            <a:cxnLst/>
            <a:rect r="r" b="b" t="t" l="l"/>
            <a:pathLst>
              <a:path h="3582474" w="1947563">
                <a:moveTo>
                  <a:pt x="1947563" y="0"/>
                </a:moveTo>
                <a:lnTo>
                  <a:pt x="0" y="0"/>
                </a:lnTo>
                <a:lnTo>
                  <a:pt x="0" y="3582474"/>
                </a:lnTo>
                <a:lnTo>
                  <a:pt x="1947563" y="3582474"/>
                </a:lnTo>
                <a:lnTo>
                  <a:pt x="1947563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-3364792">
            <a:off x="2088061" y="5415860"/>
            <a:ext cx="1544124" cy="2840362"/>
          </a:xfrm>
          <a:custGeom>
            <a:avLst/>
            <a:gdLst/>
            <a:ahLst/>
            <a:cxnLst/>
            <a:rect r="r" b="b" t="t" l="l"/>
            <a:pathLst>
              <a:path h="2840362" w="1544124">
                <a:moveTo>
                  <a:pt x="1544123" y="0"/>
                </a:moveTo>
                <a:lnTo>
                  <a:pt x="0" y="0"/>
                </a:lnTo>
                <a:lnTo>
                  <a:pt x="0" y="2840362"/>
                </a:lnTo>
                <a:lnTo>
                  <a:pt x="1544123" y="2840362"/>
                </a:lnTo>
                <a:lnTo>
                  <a:pt x="1544123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783609" y="3744752"/>
            <a:ext cx="4512781" cy="598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9"/>
              </a:lnSpc>
            </a:pPr>
            <a:r>
              <a:rPr lang="en-US" sz="3478">
                <a:solidFill>
                  <a:srgbClr val="284594"/>
                </a:solidFill>
                <a:latin typeface="Lazydog"/>
                <a:ea typeface="Lazydog"/>
                <a:cs typeface="Lazydog"/>
                <a:sym typeface="Lazydog"/>
              </a:rPr>
              <a:t>tony marroquín</a:t>
            </a:r>
          </a:p>
        </p:txBody>
      </p:sp>
      <p:sp>
        <p:nvSpPr>
          <p:cNvPr name="AutoShape 12" id="12"/>
          <p:cNvSpPr/>
          <p:nvPr/>
        </p:nvSpPr>
        <p:spPr>
          <a:xfrm>
            <a:off x="2912304" y="4361395"/>
            <a:ext cx="4255392" cy="0"/>
          </a:xfrm>
          <a:prstGeom prst="line">
            <a:avLst/>
          </a:prstGeom>
          <a:ln cap="flat" w="38100">
            <a:solidFill>
              <a:srgbClr val="28459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>
            <a:off x="3558822" y="5970079"/>
            <a:ext cx="1719530" cy="0"/>
          </a:xfrm>
          <a:prstGeom prst="line">
            <a:avLst/>
          </a:prstGeom>
          <a:ln cap="flat" w="28575">
            <a:solidFill>
              <a:srgbClr val="28459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4" id="14"/>
          <p:cNvSpPr txBox="true"/>
          <p:nvPr/>
        </p:nvSpPr>
        <p:spPr>
          <a:xfrm rot="0">
            <a:off x="2421135" y="2428222"/>
            <a:ext cx="5147839" cy="1020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42"/>
              </a:lnSpc>
            </a:pPr>
            <a:r>
              <a:rPr lang="en-US" sz="6030">
                <a:solidFill>
                  <a:srgbClr val="F8B30D"/>
                </a:solidFill>
                <a:latin typeface="Lazydog"/>
                <a:ea typeface="Lazydog"/>
                <a:cs typeface="Lazydog"/>
                <a:sym typeface="Lazydog"/>
              </a:rPr>
              <a:t>Certificado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860122" y="2239222"/>
            <a:ext cx="4512781" cy="356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09"/>
              </a:lnSpc>
            </a:pPr>
            <a:r>
              <a:rPr lang="en-US" sz="2078">
                <a:solidFill>
                  <a:srgbClr val="F8B30D"/>
                </a:solidFill>
                <a:latin typeface="Lazydog"/>
                <a:ea typeface="Lazydog"/>
                <a:cs typeface="Lazydog"/>
                <a:sym typeface="Lazydog"/>
              </a:rPr>
              <a:t>otorga el presente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082897" y="3348486"/>
            <a:ext cx="3914205" cy="363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03"/>
              </a:lnSpc>
            </a:pPr>
            <a:r>
              <a:rPr lang="en-US" sz="2074">
                <a:solidFill>
                  <a:srgbClr val="284594"/>
                </a:solidFill>
                <a:latin typeface="Handy Casual"/>
                <a:ea typeface="Handy Casual"/>
                <a:cs typeface="Handy Casual"/>
                <a:sym typeface="Handy Casual"/>
              </a:rPr>
              <a:t>a: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082897" y="5964376"/>
            <a:ext cx="2671378" cy="495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1"/>
              </a:lnSpc>
            </a:pPr>
            <a:r>
              <a:rPr lang="en-US" sz="1415">
                <a:solidFill>
                  <a:srgbClr val="284594"/>
                </a:solidFill>
                <a:latin typeface="Handy Casual"/>
                <a:ea typeface="Handy Casual"/>
                <a:cs typeface="Handy Casual"/>
                <a:sym typeface="Handy Casual"/>
              </a:rPr>
              <a:t>Tony Marroquín</a:t>
            </a:r>
          </a:p>
          <a:p>
            <a:pPr algn="ctr">
              <a:lnSpc>
                <a:spcPts val="1981"/>
              </a:lnSpc>
            </a:pPr>
            <a:r>
              <a:rPr lang="en-US" sz="1415">
                <a:solidFill>
                  <a:srgbClr val="284594"/>
                </a:solidFill>
                <a:latin typeface="Handy Casual"/>
                <a:ea typeface="Handy Casual"/>
                <a:cs typeface="Handy Casual"/>
                <a:sym typeface="Handy Casual"/>
              </a:rPr>
              <a:t>DIRECTOR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511026" y="4568041"/>
            <a:ext cx="5057948" cy="587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75"/>
              </a:lnSpc>
            </a:pPr>
            <a:r>
              <a:rPr lang="en-US" sz="1696">
                <a:solidFill>
                  <a:srgbClr val="284594"/>
                </a:solidFill>
                <a:latin typeface="Handy Casual"/>
                <a:ea typeface="Handy Casual"/>
                <a:cs typeface="Handy Casual"/>
                <a:sym typeface="Handy Casual"/>
              </a:rPr>
              <a:t>Por haber obtenido el PRIMER LUGAR en rendimiento académico en </a:t>
            </a:r>
          </a:p>
          <a:p>
            <a:pPr algn="ctr">
              <a:lnSpc>
                <a:spcPts val="2375"/>
              </a:lnSpc>
            </a:pPr>
            <a:r>
              <a:rPr lang="en-US" sz="1696">
                <a:solidFill>
                  <a:srgbClr val="284594"/>
                </a:solidFill>
                <a:latin typeface="Handy Casual"/>
                <a:ea typeface="Handy Casual"/>
                <a:cs typeface="Handy Casual"/>
                <a:sym typeface="Handy Casual"/>
              </a:rPr>
              <a:t>PRIMER GRADO en el año 2025.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646302" y="1484262"/>
            <a:ext cx="5476395" cy="515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63"/>
              </a:lnSpc>
            </a:pPr>
            <a:r>
              <a:rPr lang="en-US" sz="2974">
                <a:solidFill>
                  <a:srgbClr val="284594"/>
                </a:solidFill>
                <a:latin typeface="Handy Casual"/>
                <a:ea typeface="Handy Casual"/>
                <a:cs typeface="Handy Casual"/>
                <a:sym typeface="Handy Casual"/>
              </a:rPr>
              <a:t>NOMBRE DEL CENTRO EDUCATIVO</a:t>
            </a:r>
          </a:p>
        </p:txBody>
      </p:sp>
      <p:sp>
        <p:nvSpPr>
          <p:cNvPr name="AutoShape 20" id="20"/>
          <p:cNvSpPr/>
          <p:nvPr/>
        </p:nvSpPr>
        <p:spPr>
          <a:xfrm>
            <a:off x="5470979" y="5970079"/>
            <a:ext cx="1719530" cy="0"/>
          </a:xfrm>
          <a:prstGeom prst="line">
            <a:avLst/>
          </a:prstGeom>
          <a:ln cap="flat" w="28575">
            <a:solidFill>
              <a:srgbClr val="28459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1" id="21"/>
          <p:cNvSpPr txBox="true"/>
          <p:nvPr/>
        </p:nvSpPr>
        <p:spPr>
          <a:xfrm rot="0">
            <a:off x="4995055" y="5964376"/>
            <a:ext cx="2671378" cy="495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1"/>
              </a:lnSpc>
            </a:pPr>
            <a:r>
              <a:rPr lang="en-US" sz="1415">
                <a:solidFill>
                  <a:srgbClr val="284594"/>
                </a:solidFill>
                <a:latin typeface="Handy Casual"/>
                <a:ea typeface="Handy Casual"/>
                <a:cs typeface="Handy Casual"/>
                <a:sym typeface="Handy Casual"/>
              </a:rPr>
              <a:t>Tony Marroquín</a:t>
            </a:r>
          </a:p>
          <a:p>
            <a:pPr algn="ctr">
              <a:lnSpc>
                <a:spcPts val="1981"/>
              </a:lnSpc>
            </a:pPr>
            <a:r>
              <a:rPr lang="en-US" sz="1415">
                <a:solidFill>
                  <a:srgbClr val="284594"/>
                </a:solidFill>
                <a:latin typeface="Handy Casual"/>
                <a:ea typeface="Handy Casual"/>
                <a:cs typeface="Handy Casual"/>
                <a:sym typeface="Handy Casual"/>
              </a:rPr>
              <a:t>ORIENTADOR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DAGVG4cFFeE</dc:identifier>
  <dcterms:modified xsi:type="dcterms:W3CDTF">2011-08-01T06:04:30Z</dcterms:modified>
  <cp:revision>1</cp:revision>
  <dc:title>Diseños de diplomas_Tony Marroquín</dc:title>
</cp:coreProperties>
</file>